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1" r:id="rId1"/>
    <p:sldMasterId id="2147483660" r:id="rId2"/>
  </p:sldMasterIdLst>
  <p:notesMasterIdLst>
    <p:notesMasterId r:id="rId24"/>
  </p:notesMasterIdLst>
  <p:sldIdLst>
    <p:sldId id="256" r:id="rId3"/>
    <p:sldId id="2146846728" r:id="rId4"/>
    <p:sldId id="2146846725" r:id="rId5"/>
    <p:sldId id="2146846730" r:id="rId6"/>
    <p:sldId id="2146846724" r:id="rId7"/>
    <p:sldId id="2146846734" r:id="rId8"/>
    <p:sldId id="2146846735" r:id="rId9"/>
    <p:sldId id="2146846736" r:id="rId10"/>
    <p:sldId id="2146846737" r:id="rId11"/>
    <p:sldId id="2146846738" r:id="rId12"/>
    <p:sldId id="2146846739" r:id="rId13"/>
    <p:sldId id="2146846740" r:id="rId14"/>
    <p:sldId id="2146846741" r:id="rId15"/>
    <p:sldId id="2146846742" r:id="rId16"/>
    <p:sldId id="2146846743" r:id="rId17"/>
    <p:sldId id="2146846744" r:id="rId18"/>
    <p:sldId id="2146846745" r:id="rId19"/>
    <p:sldId id="2146846729" r:id="rId20"/>
    <p:sldId id="2146846731" r:id="rId21"/>
    <p:sldId id="2146846746" r:id="rId22"/>
    <p:sldId id="214684674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05" autoAdjust="0"/>
  </p:normalViewPr>
  <p:slideViewPr>
    <p:cSldViewPr snapToGrid="0">
      <p:cViewPr varScale="1">
        <p:scale>
          <a:sx n="58" d="100"/>
          <a:sy n="58"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Beach" userId="01240f7f-05c7-47ba-aaee-f84c7aa7de4b" providerId="ADAL" clId="{DCD2F5EA-757D-4C53-BF44-1B9B0F8FA7E7}"/>
    <pc:docChg chg="undo custSel addSld delSld modSld">
      <pc:chgData name="David Beach" userId="01240f7f-05c7-47ba-aaee-f84c7aa7de4b" providerId="ADAL" clId="{DCD2F5EA-757D-4C53-BF44-1B9B0F8FA7E7}" dt="2024-01-19T09:07:14.706" v="9525" actId="20577"/>
      <pc:docMkLst>
        <pc:docMk/>
      </pc:docMkLst>
      <pc:sldChg chg="modSp mod">
        <pc:chgData name="David Beach" userId="01240f7f-05c7-47ba-aaee-f84c7aa7de4b" providerId="ADAL" clId="{DCD2F5EA-757D-4C53-BF44-1B9B0F8FA7E7}" dt="2024-01-16T09:46:44.302" v="212" actId="20577"/>
        <pc:sldMkLst>
          <pc:docMk/>
          <pc:sldMk cId="2495594347" sldId="256"/>
        </pc:sldMkLst>
        <pc:spChg chg="mod">
          <ac:chgData name="David Beach" userId="01240f7f-05c7-47ba-aaee-f84c7aa7de4b" providerId="ADAL" clId="{DCD2F5EA-757D-4C53-BF44-1B9B0F8FA7E7}" dt="2024-01-16T09:45:24.560" v="44" actId="20577"/>
          <ac:spMkLst>
            <pc:docMk/>
            <pc:sldMk cId="2495594347" sldId="256"/>
            <ac:spMk id="2" creationId="{28B27A0C-AD26-EC3F-1AA0-5759F985FE5A}"/>
          </ac:spMkLst>
        </pc:spChg>
        <pc:spChg chg="mod">
          <ac:chgData name="David Beach" userId="01240f7f-05c7-47ba-aaee-f84c7aa7de4b" providerId="ADAL" clId="{DCD2F5EA-757D-4C53-BF44-1B9B0F8FA7E7}" dt="2024-01-16T09:46:44.302" v="212" actId="20577"/>
          <ac:spMkLst>
            <pc:docMk/>
            <pc:sldMk cId="2495594347" sldId="256"/>
            <ac:spMk id="3" creationId="{7989911C-D2B7-F8DE-E57C-78AACCDDC2AE}"/>
          </ac:spMkLst>
        </pc:spChg>
      </pc:sldChg>
      <pc:sldChg chg="delSp modSp mod">
        <pc:chgData name="David Beach" userId="01240f7f-05c7-47ba-aaee-f84c7aa7de4b" providerId="ADAL" clId="{DCD2F5EA-757D-4C53-BF44-1B9B0F8FA7E7}" dt="2024-01-17T07:57:47.876" v="3511" actId="20577"/>
        <pc:sldMkLst>
          <pc:docMk/>
          <pc:sldMk cId="3932934125" sldId="2146846724"/>
        </pc:sldMkLst>
        <pc:spChg chg="mod">
          <ac:chgData name="David Beach" userId="01240f7f-05c7-47ba-aaee-f84c7aa7de4b" providerId="ADAL" clId="{DCD2F5EA-757D-4C53-BF44-1B9B0F8FA7E7}" dt="2024-01-17T07:40:37.070" v="3295" actId="20577"/>
          <ac:spMkLst>
            <pc:docMk/>
            <pc:sldMk cId="3932934125" sldId="2146846724"/>
            <ac:spMk id="3" creationId="{5B82956A-E1F9-40BB-2338-241EB6E0E443}"/>
          </ac:spMkLst>
        </pc:spChg>
        <pc:spChg chg="mod">
          <ac:chgData name="David Beach" userId="01240f7f-05c7-47ba-aaee-f84c7aa7de4b" providerId="ADAL" clId="{DCD2F5EA-757D-4C53-BF44-1B9B0F8FA7E7}" dt="2024-01-17T07:57:47.876" v="3511" actId="20577"/>
          <ac:spMkLst>
            <pc:docMk/>
            <pc:sldMk cId="3932934125" sldId="2146846724"/>
            <ac:spMk id="4" creationId="{ED9DF1CF-991E-01B5-9682-2FD971068656}"/>
          </ac:spMkLst>
        </pc:spChg>
        <pc:picChg chg="del">
          <ac:chgData name="David Beach" userId="01240f7f-05c7-47ba-aaee-f84c7aa7de4b" providerId="ADAL" clId="{DCD2F5EA-757D-4C53-BF44-1B9B0F8FA7E7}" dt="2024-01-16T17:08:44.923" v="2390" actId="21"/>
          <ac:picMkLst>
            <pc:docMk/>
            <pc:sldMk cId="3932934125" sldId="2146846724"/>
            <ac:picMk id="2" creationId="{27746182-48F9-B280-6F6D-74DA782981FB}"/>
          </ac:picMkLst>
        </pc:picChg>
      </pc:sldChg>
      <pc:sldChg chg="delSp modSp mod">
        <pc:chgData name="David Beach" userId="01240f7f-05c7-47ba-aaee-f84c7aa7de4b" providerId="ADAL" clId="{DCD2F5EA-757D-4C53-BF44-1B9B0F8FA7E7}" dt="2024-01-19T09:06:38.168" v="9498" actId="20577"/>
        <pc:sldMkLst>
          <pc:docMk/>
          <pc:sldMk cId="3120430467" sldId="2146846725"/>
        </pc:sldMkLst>
        <pc:spChg chg="mod">
          <ac:chgData name="David Beach" userId="01240f7f-05c7-47ba-aaee-f84c7aa7de4b" providerId="ADAL" clId="{DCD2F5EA-757D-4C53-BF44-1B9B0F8FA7E7}" dt="2024-01-19T09:06:38.168" v="9498" actId="20577"/>
          <ac:spMkLst>
            <pc:docMk/>
            <pc:sldMk cId="3120430467" sldId="2146846725"/>
            <ac:spMk id="3" creationId="{78C0D728-175D-3570-A721-15662BE45A11}"/>
          </ac:spMkLst>
        </pc:spChg>
        <pc:spChg chg="mod">
          <ac:chgData name="David Beach" userId="01240f7f-05c7-47ba-aaee-f84c7aa7de4b" providerId="ADAL" clId="{DCD2F5EA-757D-4C53-BF44-1B9B0F8FA7E7}" dt="2024-01-16T13:17:11.771" v="811" actId="14100"/>
          <ac:spMkLst>
            <pc:docMk/>
            <pc:sldMk cId="3120430467" sldId="2146846725"/>
            <ac:spMk id="4" creationId="{ED9DF1CF-991E-01B5-9682-2FD971068656}"/>
          </ac:spMkLst>
        </pc:spChg>
        <pc:picChg chg="del">
          <ac:chgData name="David Beach" userId="01240f7f-05c7-47ba-aaee-f84c7aa7de4b" providerId="ADAL" clId="{DCD2F5EA-757D-4C53-BF44-1B9B0F8FA7E7}" dt="2024-01-16T13:16:43.138" v="777" actId="21"/>
          <ac:picMkLst>
            <pc:docMk/>
            <pc:sldMk cId="3120430467" sldId="2146846725"/>
            <ac:picMk id="2" creationId="{C39A36F7-01B5-5ADA-1683-FD84D1B9D5D6}"/>
          </ac:picMkLst>
        </pc:picChg>
        <pc:picChg chg="del">
          <ac:chgData name="David Beach" userId="01240f7f-05c7-47ba-aaee-f84c7aa7de4b" providerId="ADAL" clId="{DCD2F5EA-757D-4C53-BF44-1B9B0F8FA7E7}" dt="2024-01-16T13:16:38.385" v="775" actId="21"/>
          <ac:picMkLst>
            <pc:docMk/>
            <pc:sldMk cId="3120430467" sldId="2146846725"/>
            <ac:picMk id="5" creationId="{AA03CD68-3FAA-59B8-9FE6-593E3A433B3D}"/>
          </ac:picMkLst>
        </pc:picChg>
        <pc:picChg chg="del">
          <ac:chgData name="David Beach" userId="01240f7f-05c7-47ba-aaee-f84c7aa7de4b" providerId="ADAL" clId="{DCD2F5EA-757D-4C53-BF44-1B9B0F8FA7E7}" dt="2024-01-16T13:16:46.217" v="778" actId="21"/>
          <ac:picMkLst>
            <pc:docMk/>
            <pc:sldMk cId="3120430467" sldId="2146846725"/>
            <ac:picMk id="6" creationId="{7B402AC3-37E5-5BC6-30A0-0EC9FD92D9BE}"/>
          </ac:picMkLst>
        </pc:picChg>
        <pc:picChg chg="del">
          <ac:chgData name="David Beach" userId="01240f7f-05c7-47ba-aaee-f84c7aa7de4b" providerId="ADAL" clId="{DCD2F5EA-757D-4C53-BF44-1B9B0F8FA7E7}" dt="2024-01-16T13:16:40.835" v="776" actId="21"/>
          <ac:picMkLst>
            <pc:docMk/>
            <pc:sldMk cId="3120430467" sldId="2146846725"/>
            <ac:picMk id="7" creationId="{A38AEC86-2CB5-FD46-608F-241B48DB6F45}"/>
          </ac:picMkLst>
        </pc:picChg>
        <pc:picChg chg="del">
          <ac:chgData name="David Beach" userId="01240f7f-05c7-47ba-aaee-f84c7aa7de4b" providerId="ADAL" clId="{DCD2F5EA-757D-4C53-BF44-1B9B0F8FA7E7}" dt="2024-01-16T13:16:36.426" v="774" actId="21"/>
          <ac:picMkLst>
            <pc:docMk/>
            <pc:sldMk cId="3120430467" sldId="2146846725"/>
            <ac:picMk id="8" creationId="{47DDB50F-5F37-A99C-7CB1-D4C482247DA1}"/>
          </ac:picMkLst>
        </pc:picChg>
      </pc:sldChg>
      <pc:sldChg chg="del">
        <pc:chgData name="David Beach" userId="01240f7f-05c7-47ba-aaee-f84c7aa7de4b" providerId="ADAL" clId="{DCD2F5EA-757D-4C53-BF44-1B9B0F8FA7E7}" dt="2024-01-18T14:06:36.073" v="5116" actId="2696"/>
        <pc:sldMkLst>
          <pc:docMk/>
          <pc:sldMk cId="4115476039" sldId="2146846726"/>
        </pc:sldMkLst>
      </pc:sldChg>
      <pc:sldChg chg="delSp modSp mod">
        <pc:chgData name="David Beach" userId="01240f7f-05c7-47ba-aaee-f84c7aa7de4b" providerId="ADAL" clId="{DCD2F5EA-757D-4C53-BF44-1B9B0F8FA7E7}" dt="2024-01-17T07:44:56.424" v="3460" actId="313"/>
        <pc:sldMkLst>
          <pc:docMk/>
          <pc:sldMk cId="1530601081" sldId="2146846728"/>
        </pc:sldMkLst>
        <pc:spChg chg="mod">
          <ac:chgData name="David Beach" userId="01240f7f-05c7-47ba-aaee-f84c7aa7de4b" providerId="ADAL" clId="{DCD2F5EA-757D-4C53-BF44-1B9B0F8FA7E7}" dt="2024-01-17T07:44:56.424" v="3460" actId="313"/>
          <ac:spMkLst>
            <pc:docMk/>
            <pc:sldMk cId="1530601081" sldId="2146846728"/>
            <ac:spMk id="3" creationId="{5B82956A-E1F9-40BB-2338-241EB6E0E443}"/>
          </ac:spMkLst>
        </pc:spChg>
        <pc:spChg chg="mod">
          <ac:chgData name="David Beach" userId="01240f7f-05c7-47ba-aaee-f84c7aa7de4b" providerId="ADAL" clId="{DCD2F5EA-757D-4C53-BF44-1B9B0F8FA7E7}" dt="2024-01-16T11:53:19.224" v="331" actId="20577"/>
          <ac:spMkLst>
            <pc:docMk/>
            <pc:sldMk cId="1530601081" sldId="2146846728"/>
            <ac:spMk id="4" creationId="{ED9DF1CF-991E-01B5-9682-2FD971068656}"/>
          </ac:spMkLst>
        </pc:spChg>
        <pc:spChg chg="del">
          <ac:chgData name="David Beach" userId="01240f7f-05c7-47ba-aaee-f84c7aa7de4b" providerId="ADAL" clId="{DCD2F5EA-757D-4C53-BF44-1B9B0F8FA7E7}" dt="2024-01-16T11:52:25.979" v="217" actId="21"/>
          <ac:spMkLst>
            <pc:docMk/>
            <pc:sldMk cId="1530601081" sldId="2146846728"/>
            <ac:spMk id="5" creationId="{F5D299D1-6AC0-197E-F11A-6F5B36F61968}"/>
          </ac:spMkLst>
        </pc:spChg>
        <pc:picChg chg="del">
          <ac:chgData name="David Beach" userId="01240f7f-05c7-47ba-aaee-f84c7aa7de4b" providerId="ADAL" clId="{DCD2F5EA-757D-4C53-BF44-1B9B0F8FA7E7}" dt="2024-01-16T11:52:07.754" v="213" actId="21"/>
          <ac:picMkLst>
            <pc:docMk/>
            <pc:sldMk cId="1530601081" sldId="2146846728"/>
            <ac:picMk id="6" creationId="{0E474740-2B2A-FA84-2A39-B2453F8716A5}"/>
          </ac:picMkLst>
        </pc:picChg>
        <pc:picChg chg="del">
          <ac:chgData name="David Beach" userId="01240f7f-05c7-47ba-aaee-f84c7aa7de4b" providerId="ADAL" clId="{DCD2F5EA-757D-4C53-BF44-1B9B0F8FA7E7}" dt="2024-01-16T11:52:10.643" v="214" actId="21"/>
          <ac:picMkLst>
            <pc:docMk/>
            <pc:sldMk cId="1530601081" sldId="2146846728"/>
            <ac:picMk id="8" creationId="{AE423F45-BE4A-7519-FACC-53CA221281B6}"/>
          </ac:picMkLst>
        </pc:picChg>
        <pc:cxnChg chg="del mod">
          <ac:chgData name="David Beach" userId="01240f7f-05c7-47ba-aaee-f84c7aa7de4b" providerId="ADAL" clId="{DCD2F5EA-757D-4C53-BF44-1B9B0F8FA7E7}" dt="2024-01-16T11:52:15.108" v="215" actId="21"/>
          <ac:cxnSpMkLst>
            <pc:docMk/>
            <pc:sldMk cId="1530601081" sldId="2146846728"/>
            <ac:cxnSpMk id="10" creationId="{B9220CFE-B00E-BCF5-4E08-52E5D69B23E0}"/>
          </ac:cxnSpMkLst>
        </pc:cxnChg>
        <pc:cxnChg chg="del mod">
          <ac:chgData name="David Beach" userId="01240f7f-05c7-47ba-aaee-f84c7aa7de4b" providerId="ADAL" clId="{DCD2F5EA-757D-4C53-BF44-1B9B0F8FA7E7}" dt="2024-01-16T11:52:18.656" v="216" actId="21"/>
          <ac:cxnSpMkLst>
            <pc:docMk/>
            <pc:sldMk cId="1530601081" sldId="2146846728"/>
            <ac:cxnSpMk id="11" creationId="{EB722DDD-5945-AAA9-C2A1-13640EB7C83B}"/>
          </ac:cxnSpMkLst>
        </pc:cxnChg>
      </pc:sldChg>
      <pc:sldChg chg="delSp modSp mod">
        <pc:chgData name="David Beach" userId="01240f7f-05c7-47ba-aaee-f84c7aa7de4b" providerId="ADAL" clId="{DCD2F5EA-757D-4C53-BF44-1B9B0F8FA7E7}" dt="2024-01-18T17:46:10.998" v="8492" actId="20577"/>
        <pc:sldMkLst>
          <pc:docMk/>
          <pc:sldMk cId="2750684422" sldId="2146846729"/>
        </pc:sldMkLst>
        <pc:spChg chg="mod">
          <ac:chgData name="David Beach" userId="01240f7f-05c7-47ba-aaee-f84c7aa7de4b" providerId="ADAL" clId="{DCD2F5EA-757D-4C53-BF44-1B9B0F8FA7E7}" dt="2024-01-18T17:46:10.998" v="8492" actId="20577"/>
          <ac:spMkLst>
            <pc:docMk/>
            <pc:sldMk cId="2750684422" sldId="2146846729"/>
            <ac:spMk id="3" creationId="{5B82956A-E1F9-40BB-2338-241EB6E0E443}"/>
          </ac:spMkLst>
        </pc:spChg>
        <pc:spChg chg="mod">
          <ac:chgData name="David Beach" userId="01240f7f-05c7-47ba-aaee-f84c7aa7de4b" providerId="ADAL" clId="{DCD2F5EA-757D-4C53-BF44-1B9B0F8FA7E7}" dt="2024-01-18T17:43:39.366" v="8340" actId="20577"/>
          <ac:spMkLst>
            <pc:docMk/>
            <pc:sldMk cId="2750684422" sldId="2146846729"/>
            <ac:spMk id="4" creationId="{ED9DF1CF-991E-01B5-9682-2FD971068656}"/>
          </ac:spMkLst>
        </pc:spChg>
        <pc:picChg chg="del">
          <ac:chgData name="David Beach" userId="01240f7f-05c7-47ba-aaee-f84c7aa7de4b" providerId="ADAL" clId="{DCD2F5EA-757D-4C53-BF44-1B9B0F8FA7E7}" dt="2024-01-18T17:39:58.925" v="8212" actId="21"/>
          <ac:picMkLst>
            <pc:docMk/>
            <pc:sldMk cId="2750684422" sldId="2146846729"/>
            <ac:picMk id="7" creationId="{D6215B6A-E9A1-92C7-BFB2-9672BA499CC0}"/>
          </ac:picMkLst>
        </pc:picChg>
        <pc:picChg chg="del">
          <ac:chgData name="David Beach" userId="01240f7f-05c7-47ba-aaee-f84c7aa7de4b" providerId="ADAL" clId="{DCD2F5EA-757D-4C53-BF44-1B9B0F8FA7E7}" dt="2024-01-18T17:40:01.255" v="8213" actId="21"/>
          <ac:picMkLst>
            <pc:docMk/>
            <pc:sldMk cId="2750684422" sldId="2146846729"/>
            <ac:picMk id="9" creationId="{18654EE7-AD63-F083-E4FB-3C051ACE8203}"/>
          </ac:picMkLst>
        </pc:picChg>
      </pc:sldChg>
      <pc:sldChg chg="delSp modSp mod">
        <pc:chgData name="David Beach" userId="01240f7f-05c7-47ba-aaee-f84c7aa7de4b" providerId="ADAL" clId="{DCD2F5EA-757D-4C53-BF44-1B9B0F8FA7E7}" dt="2024-01-17T07:55:52.111" v="3506" actId="20577"/>
        <pc:sldMkLst>
          <pc:docMk/>
          <pc:sldMk cId="2092123155" sldId="2146846730"/>
        </pc:sldMkLst>
        <pc:spChg chg="mod">
          <ac:chgData name="David Beach" userId="01240f7f-05c7-47ba-aaee-f84c7aa7de4b" providerId="ADAL" clId="{DCD2F5EA-757D-4C53-BF44-1B9B0F8FA7E7}" dt="2024-01-16T17:07:29.134" v="2298" actId="113"/>
          <ac:spMkLst>
            <pc:docMk/>
            <pc:sldMk cId="2092123155" sldId="2146846730"/>
            <ac:spMk id="3" creationId="{78C0D728-175D-3570-A721-15662BE45A11}"/>
          </ac:spMkLst>
        </pc:spChg>
        <pc:spChg chg="mod">
          <ac:chgData name="David Beach" userId="01240f7f-05c7-47ba-aaee-f84c7aa7de4b" providerId="ADAL" clId="{DCD2F5EA-757D-4C53-BF44-1B9B0F8FA7E7}" dt="2024-01-17T07:55:52.111" v="3506" actId="20577"/>
          <ac:spMkLst>
            <pc:docMk/>
            <pc:sldMk cId="2092123155" sldId="2146846730"/>
            <ac:spMk id="4" creationId="{ED9DF1CF-991E-01B5-9682-2FD971068656}"/>
          </ac:spMkLst>
        </pc:spChg>
        <pc:spChg chg="del">
          <ac:chgData name="David Beach" userId="01240f7f-05c7-47ba-aaee-f84c7aa7de4b" providerId="ADAL" clId="{DCD2F5EA-757D-4C53-BF44-1B9B0F8FA7E7}" dt="2024-01-16T15:10:45.379" v="1538" actId="21"/>
          <ac:spMkLst>
            <pc:docMk/>
            <pc:sldMk cId="2092123155" sldId="2146846730"/>
            <ac:spMk id="13" creationId="{89ABFBFD-7B79-36AB-6610-6E6D5B1CB8E7}"/>
          </ac:spMkLst>
        </pc:spChg>
        <pc:spChg chg="del">
          <ac:chgData name="David Beach" userId="01240f7f-05c7-47ba-aaee-f84c7aa7de4b" providerId="ADAL" clId="{DCD2F5EA-757D-4C53-BF44-1B9B0F8FA7E7}" dt="2024-01-16T15:10:49.362" v="1539" actId="21"/>
          <ac:spMkLst>
            <pc:docMk/>
            <pc:sldMk cId="2092123155" sldId="2146846730"/>
            <ac:spMk id="14" creationId="{A02F304C-8A66-F6EF-2D75-E45900DF65EB}"/>
          </ac:spMkLst>
        </pc:spChg>
        <pc:picChg chg="del">
          <ac:chgData name="David Beach" userId="01240f7f-05c7-47ba-aaee-f84c7aa7de4b" providerId="ADAL" clId="{DCD2F5EA-757D-4C53-BF44-1B9B0F8FA7E7}" dt="2024-01-16T15:10:38.202" v="1536" actId="21"/>
          <ac:picMkLst>
            <pc:docMk/>
            <pc:sldMk cId="2092123155" sldId="2146846730"/>
            <ac:picMk id="11" creationId="{870A100A-2784-EB45-43A5-407A7BEB6A7A}"/>
          </ac:picMkLst>
        </pc:picChg>
        <pc:picChg chg="del">
          <ac:chgData name="David Beach" userId="01240f7f-05c7-47ba-aaee-f84c7aa7de4b" providerId="ADAL" clId="{DCD2F5EA-757D-4C53-BF44-1B9B0F8FA7E7}" dt="2024-01-16T15:10:41.725" v="1537" actId="21"/>
          <ac:picMkLst>
            <pc:docMk/>
            <pc:sldMk cId="2092123155" sldId="2146846730"/>
            <ac:picMk id="12" creationId="{C4AB04A8-792F-5992-2001-66BE9D0CFC14}"/>
          </ac:picMkLst>
        </pc:picChg>
      </pc:sldChg>
      <pc:sldChg chg="delSp modSp mod">
        <pc:chgData name="David Beach" userId="01240f7f-05c7-47ba-aaee-f84c7aa7de4b" providerId="ADAL" clId="{DCD2F5EA-757D-4C53-BF44-1B9B0F8FA7E7}" dt="2024-01-18T17:52:13.757" v="8845" actId="1076"/>
        <pc:sldMkLst>
          <pc:docMk/>
          <pc:sldMk cId="2063583571" sldId="2146846731"/>
        </pc:sldMkLst>
        <pc:spChg chg="mod">
          <ac:chgData name="David Beach" userId="01240f7f-05c7-47ba-aaee-f84c7aa7de4b" providerId="ADAL" clId="{DCD2F5EA-757D-4C53-BF44-1B9B0F8FA7E7}" dt="2024-01-18T17:52:13.757" v="8845" actId="1076"/>
          <ac:spMkLst>
            <pc:docMk/>
            <pc:sldMk cId="2063583571" sldId="2146846731"/>
            <ac:spMk id="3" creationId="{78C0D728-175D-3570-A721-15662BE45A11}"/>
          </ac:spMkLst>
        </pc:spChg>
        <pc:spChg chg="mod">
          <ac:chgData name="David Beach" userId="01240f7f-05c7-47ba-aaee-f84c7aa7de4b" providerId="ADAL" clId="{DCD2F5EA-757D-4C53-BF44-1B9B0F8FA7E7}" dt="2024-01-18T17:52:10.111" v="8844" actId="255"/>
          <ac:spMkLst>
            <pc:docMk/>
            <pc:sldMk cId="2063583571" sldId="2146846731"/>
            <ac:spMk id="4" creationId="{ED9DF1CF-991E-01B5-9682-2FD971068656}"/>
          </ac:spMkLst>
        </pc:spChg>
        <pc:picChg chg="del mod">
          <ac:chgData name="David Beach" userId="01240f7f-05c7-47ba-aaee-f84c7aa7de4b" providerId="ADAL" clId="{DCD2F5EA-757D-4C53-BF44-1B9B0F8FA7E7}" dt="2024-01-18T17:46:36.469" v="8494" actId="21"/>
          <ac:picMkLst>
            <pc:docMk/>
            <pc:sldMk cId="2063583571" sldId="2146846731"/>
            <ac:picMk id="9" creationId="{EDDFEF07-1D27-3054-B293-CF282E68D7AC}"/>
          </ac:picMkLst>
        </pc:picChg>
      </pc:sldChg>
      <pc:sldChg chg="del">
        <pc:chgData name="David Beach" userId="01240f7f-05c7-47ba-aaee-f84c7aa7de4b" providerId="ADAL" clId="{DCD2F5EA-757D-4C53-BF44-1B9B0F8FA7E7}" dt="2024-01-18T15:36:24.314" v="7263" actId="2696"/>
        <pc:sldMkLst>
          <pc:docMk/>
          <pc:sldMk cId="2187429625" sldId="2146846732"/>
        </pc:sldMkLst>
      </pc:sldChg>
      <pc:sldChg chg="del">
        <pc:chgData name="David Beach" userId="01240f7f-05c7-47ba-aaee-f84c7aa7de4b" providerId="ADAL" clId="{DCD2F5EA-757D-4C53-BF44-1B9B0F8FA7E7}" dt="2024-01-18T15:36:29.488" v="7264" actId="2696"/>
        <pc:sldMkLst>
          <pc:docMk/>
          <pc:sldMk cId="1651523933" sldId="2146846733"/>
        </pc:sldMkLst>
      </pc:sldChg>
      <pc:sldChg chg="addSp modSp add mod">
        <pc:chgData name="David Beach" userId="01240f7f-05c7-47ba-aaee-f84c7aa7de4b" providerId="ADAL" clId="{DCD2F5EA-757D-4C53-BF44-1B9B0F8FA7E7}" dt="2024-01-17T08:28:01.358" v="3900" actId="20577"/>
        <pc:sldMkLst>
          <pc:docMk/>
          <pc:sldMk cId="2061156482" sldId="2146846734"/>
        </pc:sldMkLst>
        <pc:spChg chg="mod">
          <ac:chgData name="David Beach" userId="01240f7f-05c7-47ba-aaee-f84c7aa7de4b" providerId="ADAL" clId="{DCD2F5EA-757D-4C53-BF44-1B9B0F8FA7E7}" dt="2024-01-17T08:25:06.675" v="3879" actId="20577"/>
          <ac:spMkLst>
            <pc:docMk/>
            <pc:sldMk cId="2061156482" sldId="2146846734"/>
            <ac:spMk id="3" creationId="{5B82956A-E1F9-40BB-2338-241EB6E0E443}"/>
          </ac:spMkLst>
        </pc:spChg>
        <pc:spChg chg="mod">
          <ac:chgData name="David Beach" userId="01240f7f-05c7-47ba-aaee-f84c7aa7de4b" providerId="ADAL" clId="{DCD2F5EA-757D-4C53-BF44-1B9B0F8FA7E7}" dt="2024-01-17T08:28:01.358" v="3900" actId="20577"/>
          <ac:spMkLst>
            <pc:docMk/>
            <pc:sldMk cId="2061156482" sldId="2146846734"/>
            <ac:spMk id="4" creationId="{ED9DF1CF-991E-01B5-9682-2FD971068656}"/>
          </ac:spMkLst>
        </pc:spChg>
        <pc:graphicFrameChg chg="add mod modGraphic">
          <ac:chgData name="David Beach" userId="01240f7f-05c7-47ba-aaee-f84c7aa7de4b" providerId="ADAL" clId="{DCD2F5EA-757D-4C53-BF44-1B9B0F8FA7E7}" dt="2024-01-17T08:22:00.449" v="3830" actId="255"/>
          <ac:graphicFrameMkLst>
            <pc:docMk/>
            <pc:sldMk cId="2061156482" sldId="2146846734"/>
            <ac:graphicFrameMk id="2" creationId="{22865626-45C0-FEAE-E62E-B54E5997F2D9}"/>
          </ac:graphicFrameMkLst>
        </pc:graphicFrameChg>
        <pc:graphicFrameChg chg="add mod modGraphic">
          <ac:chgData name="David Beach" userId="01240f7f-05c7-47ba-aaee-f84c7aa7de4b" providerId="ADAL" clId="{DCD2F5EA-757D-4C53-BF44-1B9B0F8FA7E7}" dt="2024-01-17T08:26:25.352" v="3892" actId="14734"/>
          <ac:graphicFrameMkLst>
            <pc:docMk/>
            <pc:sldMk cId="2061156482" sldId="2146846734"/>
            <ac:graphicFrameMk id="5" creationId="{49BA93F0-46C4-39D1-8698-64F14F5B5D1D}"/>
          </ac:graphicFrameMkLst>
        </pc:graphicFrameChg>
      </pc:sldChg>
      <pc:sldChg chg="addSp delSp modSp add mod">
        <pc:chgData name="David Beach" userId="01240f7f-05c7-47ba-aaee-f84c7aa7de4b" providerId="ADAL" clId="{DCD2F5EA-757D-4C53-BF44-1B9B0F8FA7E7}" dt="2024-01-19T09:07:14.706" v="9525" actId="20577"/>
        <pc:sldMkLst>
          <pc:docMk/>
          <pc:sldMk cId="2715505569" sldId="2146846735"/>
        </pc:sldMkLst>
        <pc:spChg chg="mod">
          <ac:chgData name="David Beach" userId="01240f7f-05c7-47ba-aaee-f84c7aa7de4b" providerId="ADAL" clId="{DCD2F5EA-757D-4C53-BF44-1B9B0F8FA7E7}" dt="2024-01-18T09:39:05.262" v="4624" actId="1076"/>
          <ac:spMkLst>
            <pc:docMk/>
            <pc:sldMk cId="2715505569" sldId="2146846735"/>
            <ac:spMk id="3" creationId="{5B82956A-E1F9-40BB-2338-241EB6E0E443}"/>
          </ac:spMkLst>
        </pc:spChg>
        <pc:spChg chg="mod">
          <ac:chgData name="David Beach" userId="01240f7f-05c7-47ba-aaee-f84c7aa7de4b" providerId="ADAL" clId="{DCD2F5EA-757D-4C53-BF44-1B9B0F8FA7E7}" dt="2024-01-18T09:39:15.976" v="4625" actId="1076"/>
          <ac:spMkLst>
            <pc:docMk/>
            <pc:sldMk cId="2715505569" sldId="2146846735"/>
            <ac:spMk id="4" creationId="{ED9DF1CF-991E-01B5-9682-2FD971068656}"/>
          </ac:spMkLst>
        </pc:spChg>
        <pc:graphicFrameChg chg="del">
          <ac:chgData name="David Beach" userId="01240f7f-05c7-47ba-aaee-f84c7aa7de4b" providerId="ADAL" clId="{DCD2F5EA-757D-4C53-BF44-1B9B0F8FA7E7}" dt="2024-01-17T08:29:09.057" v="3966" actId="21"/>
          <ac:graphicFrameMkLst>
            <pc:docMk/>
            <pc:sldMk cId="2715505569" sldId="2146846735"/>
            <ac:graphicFrameMk id="2" creationId="{22865626-45C0-FEAE-E62E-B54E5997F2D9}"/>
          </ac:graphicFrameMkLst>
        </pc:graphicFrameChg>
        <pc:graphicFrameChg chg="del">
          <ac:chgData name="David Beach" userId="01240f7f-05c7-47ba-aaee-f84c7aa7de4b" providerId="ADAL" clId="{DCD2F5EA-757D-4C53-BF44-1B9B0F8FA7E7}" dt="2024-01-17T08:35:45.037" v="4116" actId="21"/>
          <ac:graphicFrameMkLst>
            <pc:docMk/>
            <pc:sldMk cId="2715505569" sldId="2146846735"/>
            <ac:graphicFrameMk id="5" creationId="{49BA93F0-46C4-39D1-8698-64F14F5B5D1D}"/>
          </ac:graphicFrameMkLst>
        </pc:graphicFrameChg>
        <pc:graphicFrameChg chg="add mod modGraphic">
          <ac:chgData name="David Beach" userId="01240f7f-05c7-47ba-aaee-f84c7aa7de4b" providerId="ADAL" clId="{DCD2F5EA-757D-4C53-BF44-1B9B0F8FA7E7}" dt="2024-01-19T09:07:14.706" v="9525" actId="20577"/>
          <ac:graphicFrameMkLst>
            <pc:docMk/>
            <pc:sldMk cId="2715505569" sldId="2146846735"/>
            <ac:graphicFrameMk id="6" creationId="{FACF7FB5-201A-8E76-5222-84C0C2347BF0}"/>
          </ac:graphicFrameMkLst>
        </pc:graphicFrameChg>
        <pc:graphicFrameChg chg="add del mod modGraphic">
          <ac:chgData name="David Beach" userId="01240f7f-05c7-47ba-aaee-f84c7aa7de4b" providerId="ADAL" clId="{DCD2F5EA-757D-4C53-BF44-1B9B0F8FA7E7}" dt="2024-01-18T09:38:08.416" v="4615" actId="21"/>
          <ac:graphicFrameMkLst>
            <pc:docMk/>
            <pc:sldMk cId="2715505569" sldId="2146846735"/>
            <ac:graphicFrameMk id="7" creationId="{55CAE303-8BAE-D547-458C-B06337E63037}"/>
          </ac:graphicFrameMkLst>
        </pc:graphicFrameChg>
        <pc:picChg chg="add mod">
          <ac:chgData name="David Beach" userId="01240f7f-05c7-47ba-aaee-f84c7aa7de4b" providerId="ADAL" clId="{DCD2F5EA-757D-4C53-BF44-1B9B0F8FA7E7}" dt="2024-01-18T09:41:11.447" v="4630" actId="14100"/>
          <ac:picMkLst>
            <pc:docMk/>
            <pc:sldMk cId="2715505569" sldId="2146846735"/>
            <ac:picMk id="8" creationId="{FF3A4EEA-7066-963D-1A77-6FD4609CFD15}"/>
          </ac:picMkLst>
        </pc:picChg>
      </pc:sldChg>
      <pc:sldChg chg="delSp modSp add mod">
        <pc:chgData name="David Beach" userId="01240f7f-05c7-47ba-aaee-f84c7aa7de4b" providerId="ADAL" clId="{DCD2F5EA-757D-4C53-BF44-1B9B0F8FA7E7}" dt="2024-01-18T13:59:41.875" v="4918" actId="20577"/>
        <pc:sldMkLst>
          <pc:docMk/>
          <pc:sldMk cId="2892376321" sldId="2146846736"/>
        </pc:sldMkLst>
        <pc:spChg chg="mod">
          <ac:chgData name="David Beach" userId="01240f7f-05c7-47ba-aaee-f84c7aa7de4b" providerId="ADAL" clId="{DCD2F5EA-757D-4C53-BF44-1B9B0F8FA7E7}" dt="2024-01-18T13:59:11.393" v="4903" actId="255"/>
          <ac:spMkLst>
            <pc:docMk/>
            <pc:sldMk cId="2892376321" sldId="2146846736"/>
            <ac:spMk id="3" creationId="{5B82956A-E1F9-40BB-2338-241EB6E0E443}"/>
          </ac:spMkLst>
        </pc:spChg>
        <pc:spChg chg="mod">
          <ac:chgData name="David Beach" userId="01240f7f-05c7-47ba-aaee-f84c7aa7de4b" providerId="ADAL" clId="{DCD2F5EA-757D-4C53-BF44-1B9B0F8FA7E7}" dt="2024-01-18T13:59:41.875" v="4918" actId="20577"/>
          <ac:spMkLst>
            <pc:docMk/>
            <pc:sldMk cId="2892376321" sldId="2146846736"/>
            <ac:spMk id="4" creationId="{ED9DF1CF-991E-01B5-9682-2FD971068656}"/>
          </ac:spMkLst>
        </pc:spChg>
        <pc:graphicFrameChg chg="del">
          <ac:chgData name="David Beach" userId="01240f7f-05c7-47ba-aaee-f84c7aa7de4b" providerId="ADAL" clId="{DCD2F5EA-757D-4C53-BF44-1B9B0F8FA7E7}" dt="2024-01-18T09:52:48.514" v="4748" actId="21"/>
          <ac:graphicFrameMkLst>
            <pc:docMk/>
            <pc:sldMk cId="2892376321" sldId="2146846736"/>
            <ac:graphicFrameMk id="6" creationId="{FACF7FB5-201A-8E76-5222-84C0C2347BF0}"/>
          </ac:graphicFrameMkLst>
        </pc:graphicFrameChg>
        <pc:picChg chg="del">
          <ac:chgData name="David Beach" userId="01240f7f-05c7-47ba-aaee-f84c7aa7de4b" providerId="ADAL" clId="{DCD2F5EA-757D-4C53-BF44-1B9B0F8FA7E7}" dt="2024-01-18T09:52:43.272" v="4747" actId="21"/>
          <ac:picMkLst>
            <pc:docMk/>
            <pc:sldMk cId="2892376321" sldId="2146846736"/>
            <ac:picMk id="8" creationId="{FF3A4EEA-7066-963D-1A77-6FD4609CFD15}"/>
          </ac:picMkLst>
        </pc:picChg>
      </pc:sldChg>
      <pc:sldChg chg="addSp modSp add mod">
        <pc:chgData name="David Beach" userId="01240f7f-05c7-47ba-aaee-f84c7aa7de4b" providerId="ADAL" clId="{DCD2F5EA-757D-4C53-BF44-1B9B0F8FA7E7}" dt="2024-01-18T14:03:00.977" v="5035" actId="14100"/>
        <pc:sldMkLst>
          <pc:docMk/>
          <pc:sldMk cId="1492345148" sldId="2146846737"/>
        </pc:sldMkLst>
        <pc:spChg chg="mod">
          <ac:chgData name="David Beach" userId="01240f7f-05c7-47ba-aaee-f84c7aa7de4b" providerId="ADAL" clId="{DCD2F5EA-757D-4C53-BF44-1B9B0F8FA7E7}" dt="2024-01-18T14:02:40.250" v="5029" actId="20577"/>
          <ac:spMkLst>
            <pc:docMk/>
            <pc:sldMk cId="1492345148" sldId="2146846737"/>
            <ac:spMk id="3" creationId="{5B82956A-E1F9-40BB-2338-241EB6E0E443}"/>
          </ac:spMkLst>
        </pc:spChg>
        <pc:spChg chg="mod">
          <ac:chgData name="David Beach" userId="01240f7f-05c7-47ba-aaee-f84c7aa7de4b" providerId="ADAL" clId="{DCD2F5EA-757D-4C53-BF44-1B9B0F8FA7E7}" dt="2024-01-18T14:01:06.768" v="4979" actId="20577"/>
          <ac:spMkLst>
            <pc:docMk/>
            <pc:sldMk cId="1492345148" sldId="2146846737"/>
            <ac:spMk id="4" creationId="{ED9DF1CF-991E-01B5-9682-2FD971068656}"/>
          </ac:spMkLst>
        </pc:spChg>
        <pc:picChg chg="add mod">
          <ac:chgData name="David Beach" userId="01240f7f-05c7-47ba-aaee-f84c7aa7de4b" providerId="ADAL" clId="{DCD2F5EA-757D-4C53-BF44-1B9B0F8FA7E7}" dt="2024-01-18T14:03:00.977" v="5035" actId="14100"/>
          <ac:picMkLst>
            <pc:docMk/>
            <pc:sldMk cId="1492345148" sldId="2146846737"/>
            <ac:picMk id="2" creationId="{3FC11825-0DFA-85A7-F367-A7977F04B472}"/>
          </ac:picMkLst>
        </pc:picChg>
      </pc:sldChg>
      <pc:sldChg chg="addSp modSp add mod">
        <pc:chgData name="David Beach" userId="01240f7f-05c7-47ba-aaee-f84c7aa7de4b" providerId="ADAL" clId="{DCD2F5EA-757D-4C53-BF44-1B9B0F8FA7E7}" dt="2024-01-18T14:06:11.273" v="5114" actId="14100"/>
        <pc:sldMkLst>
          <pc:docMk/>
          <pc:sldMk cId="1865778594" sldId="2146846738"/>
        </pc:sldMkLst>
        <pc:spChg chg="mod">
          <ac:chgData name="David Beach" userId="01240f7f-05c7-47ba-aaee-f84c7aa7de4b" providerId="ADAL" clId="{DCD2F5EA-757D-4C53-BF44-1B9B0F8FA7E7}" dt="2024-01-18T14:05:58.247" v="5109" actId="20577"/>
          <ac:spMkLst>
            <pc:docMk/>
            <pc:sldMk cId="1865778594" sldId="2146846738"/>
            <ac:spMk id="3" creationId="{5B82956A-E1F9-40BB-2338-241EB6E0E443}"/>
          </ac:spMkLst>
        </pc:spChg>
        <pc:spChg chg="mod">
          <ac:chgData name="David Beach" userId="01240f7f-05c7-47ba-aaee-f84c7aa7de4b" providerId="ADAL" clId="{DCD2F5EA-757D-4C53-BF44-1B9B0F8FA7E7}" dt="2024-01-18T14:05:49.099" v="5061" actId="20577"/>
          <ac:spMkLst>
            <pc:docMk/>
            <pc:sldMk cId="1865778594" sldId="2146846738"/>
            <ac:spMk id="4" creationId="{ED9DF1CF-991E-01B5-9682-2FD971068656}"/>
          </ac:spMkLst>
        </pc:spChg>
        <pc:picChg chg="add mod">
          <ac:chgData name="David Beach" userId="01240f7f-05c7-47ba-aaee-f84c7aa7de4b" providerId="ADAL" clId="{DCD2F5EA-757D-4C53-BF44-1B9B0F8FA7E7}" dt="2024-01-18T14:06:11.273" v="5114" actId="14100"/>
          <ac:picMkLst>
            <pc:docMk/>
            <pc:sldMk cId="1865778594" sldId="2146846738"/>
            <ac:picMk id="2" creationId="{6D243B0E-B01D-E47B-F782-B8C9A9093ED3}"/>
          </ac:picMkLst>
        </pc:picChg>
      </pc:sldChg>
      <pc:sldChg chg="modSp add mod">
        <pc:chgData name="David Beach" userId="01240f7f-05c7-47ba-aaee-f84c7aa7de4b" providerId="ADAL" clId="{DCD2F5EA-757D-4C53-BF44-1B9B0F8FA7E7}" dt="2024-01-18T14:16:40.282" v="5517" actId="20577"/>
        <pc:sldMkLst>
          <pc:docMk/>
          <pc:sldMk cId="2849924029" sldId="2146846739"/>
        </pc:sldMkLst>
        <pc:spChg chg="mod">
          <ac:chgData name="David Beach" userId="01240f7f-05c7-47ba-aaee-f84c7aa7de4b" providerId="ADAL" clId="{DCD2F5EA-757D-4C53-BF44-1B9B0F8FA7E7}" dt="2024-01-18T14:16:40.282" v="5517" actId="20577"/>
          <ac:spMkLst>
            <pc:docMk/>
            <pc:sldMk cId="2849924029" sldId="2146846739"/>
            <ac:spMk id="3" creationId="{5B82956A-E1F9-40BB-2338-241EB6E0E443}"/>
          </ac:spMkLst>
        </pc:spChg>
        <pc:spChg chg="mod">
          <ac:chgData name="David Beach" userId="01240f7f-05c7-47ba-aaee-f84c7aa7de4b" providerId="ADAL" clId="{DCD2F5EA-757D-4C53-BF44-1B9B0F8FA7E7}" dt="2024-01-18T14:14:24.928" v="5197" actId="20577"/>
          <ac:spMkLst>
            <pc:docMk/>
            <pc:sldMk cId="2849924029" sldId="2146846739"/>
            <ac:spMk id="4" creationId="{ED9DF1CF-991E-01B5-9682-2FD971068656}"/>
          </ac:spMkLst>
        </pc:spChg>
      </pc:sldChg>
      <pc:sldChg chg="modSp add mod">
        <pc:chgData name="David Beach" userId="01240f7f-05c7-47ba-aaee-f84c7aa7de4b" providerId="ADAL" clId="{DCD2F5EA-757D-4C53-BF44-1B9B0F8FA7E7}" dt="2024-01-18T14:44:40.557" v="5946" actId="255"/>
        <pc:sldMkLst>
          <pc:docMk/>
          <pc:sldMk cId="1934364555" sldId="2146846740"/>
        </pc:sldMkLst>
        <pc:spChg chg="mod">
          <ac:chgData name="David Beach" userId="01240f7f-05c7-47ba-aaee-f84c7aa7de4b" providerId="ADAL" clId="{DCD2F5EA-757D-4C53-BF44-1B9B0F8FA7E7}" dt="2024-01-18T14:44:40.557" v="5946" actId="255"/>
          <ac:spMkLst>
            <pc:docMk/>
            <pc:sldMk cId="1934364555" sldId="2146846740"/>
            <ac:spMk id="3" creationId="{5B82956A-E1F9-40BB-2338-241EB6E0E443}"/>
          </ac:spMkLst>
        </pc:spChg>
        <pc:spChg chg="mod">
          <ac:chgData name="David Beach" userId="01240f7f-05c7-47ba-aaee-f84c7aa7de4b" providerId="ADAL" clId="{DCD2F5EA-757D-4C53-BF44-1B9B0F8FA7E7}" dt="2024-01-18T14:41:13.450" v="5942" actId="20577"/>
          <ac:spMkLst>
            <pc:docMk/>
            <pc:sldMk cId="1934364555" sldId="2146846740"/>
            <ac:spMk id="4" creationId="{ED9DF1CF-991E-01B5-9682-2FD971068656}"/>
          </ac:spMkLst>
        </pc:spChg>
      </pc:sldChg>
      <pc:sldChg chg="addSp modSp add mod">
        <pc:chgData name="David Beach" userId="01240f7f-05c7-47ba-aaee-f84c7aa7de4b" providerId="ADAL" clId="{DCD2F5EA-757D-4C53-BF44-1B9B0F8FA7E7}" dt="2024-01-18T14:57:36.151" v="6741" actId="1076"/>
        <pc:sldMkLst>
          <pc:docMk/>
          <pc:sldMk cId="4127700478" sldId="2146846741"/>
        </pc:sldMkLst>
        <pc:spChg chg="mod">
          <ac:chgData name="David Beach" userId="01240f7f-05c7-47ba-aaee-f84c7aa7de4b" providerId="ADAL" clId="{DCD2F5EA-757D-4C53-BF44-1B9B0F8FA7E7}" dt="2024-01-18T14:56:51.771" v="6735" actId="20577"/>
          <ac:spMkLst>
            <pc:docMk/>
            <pc:sldMk cId="4127700478" sldId="2146846741"/>
            <ac:spMk id="3" creationId="{5B82956A-E1F9-40BB-2338-241EB6E0E443}"/>
          </ac:spMkLst>
        </pc:spChg>
        <pc:spChg chg="mod">
          <ac:chgData name="David Beach" userId="01240f7f-05c7-47ba-aaee-f84c7aa7de4b" providerId="ADAL" clId="{DCD2F5EA-757D-4C53-BF44-1B9B0F8FA7E7}" dt="2024-01-18T14:49:45.341" v="6028" actId="20577"/>
          <ac:spMkLst>
            <pc:docMk/>
            <pc:sldMk cId="4127700478" sldId="2146846741"/>
            <ac:spMk id="4" creationId="{ED9DF1CF-991E-01B5-9682-2FD971068656}"/>
          </ac:spMkLst>
        </pc:spChg>
        <pc:picChg chg="add mod">
          <ac:chgData name="David Beach" userId="01240f7f-05c7-47ba-aaee-f84c7aa7de4b" providerId="ADAL" clId="{DCD2F5EA-757D-4C53-BF44-1B9B0F8FA7E7}" dt="2024-01-18T14:57:04.493" v="6738" actId="14100"/>
          <ac:picMkLst>
            <pc:docMk/>
            <pc:sldMk cId="4127700478" sldId="2146846741"/>
            <ac:picMk id="2" creationId="{4D799629-CA1A-92EB-8516-3253008A147E}"/>
          </ac:picMkLst>
        </pc:picChg>
        <pc:picChg chg="add mod">
          <ac:chgData name="David Beach" userId="01240f7f-05c7-47ba-aaee-f84c7aa7de4b" providerId="ADAL" clId="{DCD2F5EA-757D-4C53-BF44-1B9B0F8FA7E7}" dt="2024-01-18T14:57:36.151" v="6741" actId="1076"/>
          <ac:picMkLst>
            <pc:docMk/>
            <pc:sldMk cId="4127700478" sldId="2146846741"/>
            <ac:picMk id="5" creationId="{B2A1ACBC-04D1-3A70-2F13-A2526B5C088C}"/>
          </ac:picMkLst>
        </pc:picChg>
      </pc:sldChg>
      <pc:sldChg chg="addSp modSp add mod">
        <pc:chgData name="David Beach" userId="01240f7f-05c7-47ba-aaee-f84c7aa7de4b" providerId="ADAL" clId="{DCD2F5EA-757D-4C53-BF44-1B9B0F8FA7E7}" dt="2024-01-18T15:33:54.223" v="7259" actId="14100"/>
        <pc:sldMkLst>
          <pc:docMk/>
          <pc:sldMk cId="72635424" sldId="2146846742"/>
        </pc:sldMkLst>
        <pc:spChg chg="mod">
          <ac:chgData name="David Beach" userId="01240f7f-05c7-47ba-aaee-f84c7aa7de4b" providerId="ADAL" clId="{DCD2F5EA-757D-4C53-BF44-1B9B0F8FA7E7}" dt="2024-01-18T15:25:30.304" v="7053" actId="21"/>
          <ac:spMkLst>
            <pc:docMk/>
            <pc:sldMk cId="72635424" sldId="2146846742"/>
            <ac:spMk id="3" creationId="{5B82956A-E1F9-40BB-2338-241EB6E0E443}"/>
          </ac:spMkLst>
        </pc:spChg>
        <pc:spChg chg="mod">
          <ac:chgData name="David Beach" userId="01240f7f-05c7-47ba-aaee-f84c7aa7de4b" providerId="ADAL" clId="{DCD2F5EA-757D-4C53-BF44-1B9B0F8FA7E7}" dt="2024-01-18T15:17:30.642" v="6839" actId="20577"/>
          <ac:spMkLst>
            <pc:docMk/>
            <pc:sldMk cId="72635424" sldId="2146846742"/>
            <ac:spMk id="4" creationId="{ED9DF1CF-991E-01B5-9682-2FD971068656}"/>
          </ac:spMkLst>
        </pc:spChg>
        <pc:graphicFrameChg chg="add mod modGraphic">
          <ac:chgData name="David Beach" userId="01240f7f-05c7-47ba-aaee-f84c7aa7de4b" providerId="ADAL" clId="{DCD2F5EA-757D-4C53-BF44-1B9B0F8FA7E7}" dt="2024-01-18T15:33:54.223" v="7259" actId="14100"/>
          <ac:graphicFrameMkLst>
            <pc:docMk/>
            <pc:sldMk cId="72635424" sldId="2146846742"/>
            <ac:graphicFrameMk id="2" creationId="{950B6377-5B6F-16B1-EF0C-C78A1016CEEF}"/>
          </ac:graphicFrameMkLst>
        </pc:graphicFrameChg>
      </pc:sldChg>
      <pc:sldChg chg="addSp delSp modSp add mod">
        <pc:chgData name="David Beach" userId="01240f7f-05c7-47ba-aaee-f84c7aa7de4b" providerId="ADAL" clId="{DCD2F5EA-757D-4C53-BF44-1B9B0F8FA7E7}" dt="2024-01-18T17:18:02.671" v="7793" actId="255"/>
        <pc:sldMkLst>
          <pc:docMk/>
          <pc:sldMk cId="1293470677" sldId="2146846743"/>
        </pc:sldMkLst>
        <pc:spChg chg="mod">
          <ac:chgData name="David Beach" userId="01240f7f-05c7-47ba-aaee-f84c7aa7de4b" providerId="ADAL" clId="{DCD2F5EA-757D-4C53-BF44-1B9B0F8FA7E7}" dt="2024-01-18T17:17:28.294" v="7782" actId="1076"/>
          <ac:spMkLst>
            <pc:docMk/>
            <pc:sldMk cId="1293470677" sldId="2146846743"/>
            <ac:spMk id="3" creationId="{5B82956A-E1F9-40BB-2338-241EB6E0E443}"/>
          </ac:spMkLst>
        </pc:spChg>
        <pc:spChg chg="mod">
          <ac:chgData name="David Beach" userId="01240f7f-05c7-47ba-aaee-f84c7aa7de4b" providerId="ADAL" clId="{DCD2F5EA-757D-4C53-BF44-1B9B0F8FA7E7}" dt="2024-01-18T17:16:38.085" v="7287" actId="20577"/>
          <ac:spMkLst>
            <pc:docMk/>
            <pc:sldMk cId="1293470677" sldId="2146846743"/>
            <ac:spMk id="4" creationId="{ED9DF1CF-991E-01B5-9682-2FD971068656}"/>
          </ac:spMkLst>
        </pc:spChg>
        <pc:graphicFrameChg chg="add mod modGraphic">
          <ac:chgData name="David Beach" userId="01240f7f-05c7-47ba-aaee-f84c7aa7de4b" providerId="ADAL" clId="{DCD2F5EA-757D-4C53-BF44-1B9B0F8FA7E7}" dt="2024-01-18T17:18:02.671" v="7793" actId="255"/>
          <ac:graphicFrameMkLst>
            <pc:docMk/>
            <pc:sldMk cId="1293470677" sldId="2146846743"/>
            <ac:graphicFrameMk id="5" creationId="{0D041027-C69E-E5DC-3E2A-AD1AC6D458B8}"/>
          </ac:graphicFrameMkLst>
        </pc:graphicFrameChg>
        <pc:picChg chg="add del mod">
          <ac:chgData name="David Beach" userId="01240f7f-05c7-47ba-aaee-f84c7aa7de4b" providerId="ADAL" clId="{DCD2F5EA-757D-4C53-BF44-1B9B0F8FA7E7}" dt="2024-01-18T17:17:31.330" v="7787"/>
          <ac:picMkLst>
            <pc:docMk/>
            <pc:sldMk cId="1293470677" sldId="2146846743"/>
            <ac:picMk id="2" creationId="{F1DA9EA6-E9CA-B40D-0C14-BB513B6F7BEB}"/>
          </ac:picMkLst>
        </pc:picChg>
      </pc:sldChg>
      <pc:sldChg chg="addSp delSp modSp add mod">
        <pc:chgData name="David Beach" userId="01240f7f-05c7-47ba-aaee-f84c7aa7de4b" providerId="ADAL" clId="{DCD2F5EA-757D-4C53-BF44-1B9B0F8FA7E7}" dt="2024-01-18T17:35:34.626" v="8131" actId="14100"/>
        <pc:sldMkLst>
          <pc:docMk/>
          <pc:sldMk cId="103994379" sldId="2146846744"/>
        </pc:sldMkLst>
        <pc:spChg chg="mod">
          <ac:chgData name="David Beach" userId="01240f7f-05c7-47ba-aaee-f84c7aa7de4b" providerId="ADAL" clId="{DCD2F5EA-757D-4C53-BF44-1B9B0F8FA7E7}" dt="2024-01-18T17:33:44.777" v="8116" actId="20577"/>
          <ac:spMkLst>
            <pc:docMk/>
            <pc:sldMk cId="103994379" sldId="2146846744"/>
            <ac:spMk id="3" creationId="{5B82956A-E1F9-40BB-2338-241EB6E0E443}"/>
          </ac:spMkLst>
        </pc:spChg>
        <pc:spChg chg="mod">
          <ac:chgData name="David Beach" userId="01240f7f-05c7-47ba-aaee-f84c7aa7de4b" providerId="ADAL" clId="{DCD2F5EA-757D-4C53-BF44-1B9B0F8FA7E7}" dt="2024-01-18T17:20:11.916" v="7832" actId="20577"/>
          <ac:spMkLst>
            <pc:docMk/>
            <pc:sldMk cId="103994379" sldId="2146846744"/>
            <ac:spMk id="4" creationId="{ED9DF1CF-991E-01B5-9682-2FD971068656}"/>
          </ac:spMkLst>
        </pc:spChg>
        <pc:spChg chg="add del mod">
          <ac:chgData name="David Beach" userId="01240f7f-05c7-47ba-aaee-f84c7aa7de4b" providerId="ADAL" clId="{DCD2F5EA-757D-4C53-BF44-1B9B0F8FA7E7}" dt="2024-01-18T17:26:03.504" v="8008"/>
          <ac:spMkLst>
            <pc:docMk/>
            <pc:sldMk cId="103994379" sldId="2146846744"/>
            <ac:spMk id="6" creationId="{6E042084-0B4C-FB86-2001-549B041C2BED}"/>
          </ac:spMkLst>
        </pc:spChg>
        <pc:spChg chg="add del mod">
          <ac:chgData name="David Beach" userId="01240f7f-05c7-47ba-aaee-f84c7aa7de4b" providerId="ADAL" clId="{DCD2F5EA-757D-4C53-BF44-1B9B0F8FA7E7}" dt="2024-01-18T17:26:56.084" v="8013" actId="21"/>
          <ac:spMkLst>
            <pc:docMk/>
            <pc:sldMk cId="103994379" sldId="2146846744"/>
            <ac:spMk id="8" creationId="{DF21810E-AFE1-3819-22AB-3E09890ECBD3}"/>
          </ac:spMkLst>
        </pc:spChg>
        <pc:graphicFrameChg chg="add del mod">
          <ac:chgData name="David Beach" userId="01240f7f-05c7-47ba-aaee-f84c7aa7de4b" providerId="ADAL" clId="{DCD2F5EA-757D-4C53-BF44-1B9B0F8FA7E7}" dt="2024-01-18T17:26:03.504" v="8008"/>
          <ac:graphicFrameMkLst>
            <pc:docMk/>
            <pc:sldMk cId="103994379" sldId="2146846744"/>
            <ac:graphicFrameMk id="2" creationId="{7BD3062E-B1AF-454B-008F-83B944526C60}"/>
          </ac:graphicFrameMkLst>
        </pc:graphicFrameChg>
        <pc:graphicFrameChg chg="add del mod">
          <ac:chgData name="David Beach" userId="01240f7f-05c7-47ba-aaee-f84c7aa7de4b" providerId="ADAL" clId="{DCD2F5EA-757D-4C53-BF44-1B9B0F8FA7E7}" dt="2024-01-18T17:26:03.504" v="8008"/>
          <ac:graphicFrameMkLst>
            <pc:docMk/>
            <pc:sldMk cId="103994379" sldId="2146846744"/>
            <ac:graphicFrameMk id="5" creationId="{9C0739FE-DFDB-CC3E-B425-8FE902E47339}"/>
          </ac:graphicFrameMkLst>
        </pc:graphicFrameChg>
        <pc:graphicFrameChg chg="add del mod">
          <ac:chgData name="David Beach" userId="01240f7f-05c7-47ba-aaee-f84c7aa7de4b" providerId="ADAL" clId="{DCD2F5EA-757D-4C53-BF44-1B9B0F8FA7E7}" dt="2024-01-18T17:26:56.084" v="8013" actId="21"/>
          <ac:graphicFrameMkLst>
            <pc:docMk/>
            <pc:sldMk cId="103994379" sldId="2146846744"/>
            <ac:graphicFrameMk id="7" creationId="{41AE27A1-4A81-F307-1BD3-73AF47708145}"/>
          </ac:graphicFrameMkLst>
        </pc:graphicFrameChg>
        <pc:graphicFrameChg chg="add mod modGraphic">
          <ac:chgData name="David Beach" userId="01240f7f-05c7-47ba-aaee-f84c7aa7de4b" providerId="ADAL" clId="{DCD2F5EA-757D-4C53-BF44-1B9B0F8FA7E7}" dt="2024-01-18T17:35:34.626" v="8131" actId="14100"/>
          <ac:graphicFrameMkLst>
            <pc:docMk/>
            <pc:sldMk cId="103994379" sldId="2146846744"/>
            <ac:graphicFrameMk id="12" creationId="{74DC6245-1BAE-E99B-FE37-C02A5EE3BB8C}"/>
          </ac:graphicFrameMkLst>
        </pc:graphicFrameChg>
        <pc:graphicFrameChg chg="add mod modGraphic">
          <ac:chgData name="David Beach" userId="01240f7f-05c7-47ba-aaee-f84c7aa7de4b" providerId="ADAL" clId="{DCD2F5EA-757D-4C53-BF44-1B9B0F8FA7E7}" dt="2024-01-18T17:35:11.529" v="8126" actId="14100"/>
          <ac:graphicFrameMkLst>
            <pc:docMk/>
            <pc:sldMk cId="103994379" sldId="2146846744"/>
            <ac:graphicFrameMk id="13" creationId="{B0C2E9AF-8CA9-B296-6D25-350A6A8609EE}"/>
          </ac:graphicFrameMkLst>
        </pc:graphicFrameChg>
        <pc:picChg chg="add del mod">
          <ac:chgData name="David Beach" userId="01240f7f-05c7-47ba-aaee-f84c7aa7de4b" providerId="ADAL" clId="{DCD2F5EA-757D-4C53-BF44-1B9B0F8FA7E7}" dt="2024-01-18T17:28:43.256" v="8025" actId="21"/>
          <ac:picMkLst>
            <pc:docMk/>
            <pc:sldMk cId="103994379" sldId="2146846744"/>
            <ac:picMk id="9" creationId="{A692E162-3AE4-BC51-1BF0-30E090F72CB7}"/>
          </ac:picMkLst>
        </pc:picChg>
        <pc:picChg chg="add del mod">
          <ac:chgData name="David Beach" userId="01240f7f-05c7-47ba-aaee-f84c7aa7de4b" providerId="ADAL" clId="{DCD2F5EA-757D-4C53-BF44-1B9B0F8FA7E7}" dt="2024-01-18T17:28:56.420" v="8028" actId="21"/>
          <ac:picMkLst>
            <pc:docMk/>
            <pc:sldMk cId="103994379" sldId="2146846744"/>
            <ac:picMk id="10" creationId="{0F8239E1-8376-2559-7B1C-3DC985F8D223}"/>
          </ac:picMkLst>
        </pc:picChg>
        <pc:picChg chg="add del mod">
          <ac:chgData name="David Beach" userId="01240f7f-05c7-47ba-aaee-f84c7aa7de4b" providerId="ADAL" clId="{DCD2F5EA-757D-4C53-BF44-1B9B0F8FA7E7}" dt="2024-01-18T17:28:53.599" v="8027" actId="21"/>
          <ac:picMkLst>
            <pc:docMk/>
            <pc:sldMk cId="103994379" sldId="2146846744"/>
            <ac:picMk id="11" creationId="{3306EC01-0905-8BF2-5918-846FDF2C91EF}"/>
          </ac:picMkLst>
        </pc:picChg>
      </pc:sldChg>
      <pc:sldChg chg="addSp modSp add mod">
        <pc:chgData name="David Beach" userId="01240f7f-05c7-47ba-aaee-f84c7aa7de4b" providerId="ADAL" clId="{DCD2F5EA-757D-4C53-BF44-1B9B0F8FA7E7}" dt="2024-01-18T17:39:36.951" v="8211" actId="14100"/>
        <pc:sldMkLst>
          <pc:docMk/>
          <pc:sldMk cId="1363978378" sldId="2146846745"/>
        </pc:sldMkLst>
        <pc:spChg chg="mod">
          <ac:chgData name="David Beach" userId="01240f7f-05c7-47ba-aaee-f84c7aa7de4b" providerId="ADAL" clId="{DCD2F5EA-757D-4C53-BF44-1B9B0F8FA7E7}" dt="2024-01-18T17:37:14.619" v="8195" actId="20577"/>
          <ac:spMkLst>
            <pc:docMk/>
            <pc:sldMk cId="1363978378" sldId="2146846745"/>
            <ac:spMk id="3" creationId="{5B82956A-E1F9-40BB-2338-241EB6E0E443}"/>
          </ac:spMkLst>
        </pc:spChg>
        <pc:spChg chg="mod">
          <ac:chgData name="David Beach" userId="01240f7f-05c7-47ba-aaee-f84c7aa7de4b" providerId="ADAL" clId="{DCD2F5EA-757D-4C53-BF44-1B9B0F8FA7E7}" dt="2024-01-18T17:37:01.654" v="8175" actId="20577"/>
          <ac:spMkLst>
            <pc:docMk/>
            <pc:sldMk cId="1363978378" sldId="2146846745"/>
            <ac:spMk id="4" creationId="{ED9DF1CF-991E-01B5-9682-2FD971068656}"/>
          </ac:spMkLst>
        </pc:spChg>
        <pc:graphicFrameChg chg="add mod modGraphic">
          <ac:chgData name="David Beach" userId="01240f7f-05c7-47ba-aaee-f84c7aa7de4b" providerId="ADAL" clId="{DCD2F5EA-757D-4C53-BF44-1B9B0F8FA7E7}" dt="2024-01-18T17:39:36.951" v="8211" actId="14100"/>
          <ac:graphicFrameMkLst>
            <pc:docMk/>
            <pc:sldMk cId="1363978378" sldId="2146846745"/>
            <ac:graphicFrameMk id="2" creationId="{8C2D0EFF-556A-75D8-9817-4778BC259D98}"/>
          </ac:graphicFrameMkLst>
        </pc:graphicFrameChg>
      </pc:sldChg>
      <pc:sldChg chg="modSp add mod">
        <pc:chgData name="David Beach" userId="01240f7f-05c7-47ba-aaee-f84c7aa7de4b" providerId="ADAL" clId="{DCD2F5EA-757D-4C53-BF44-1B9B0F8FA7E7}" dt="2024-01-18T17:56:55.044" v="9343" actId="1076"/>
        <pc:sldMkLst>
          <pc:docMk/>
          <pc:sldMk cId="469125389" sldId="2146846746"/>
        </pc:sldMkLst>
        <pc:spChg chg="mod">
          <ac:chgData name="David Beach" userId="01240f7f-05c7-47ba-aaee-f84c7aa7de4b" providerId="ADAL" clId="{DCD2F5EA-757D-4C53-BF44-1B9B0F8FA7E7}" dt="2024-01-18T17:56:55.044" v="9343" actId="1076"/>
          <ac:spMkLst>
            <pc:docMk/>
            <pc:sldMk cId="469125389" sldId="2146846746"/>
            <ac:spMk id="3" creationId="{78C0D728-175D-3570-A721-15662BE45A11}"/>
          </ac:spMkLst>
        </pc:spChg>
        <pc:spChg chg="mod">
          <ac:chgData name="David Beach" userId="01240f7f-05c7-47ba-aaee-f84c7aa7de4b" providerId="ADAL" clId="{DCD2F5EA-757D-4C53-BF44-1B9B0F8FA7E7}" dt="2024-01-18T17:52:38.010" v="8886" actId="20577"/>
          <ac:spMkLst>
            <pc:docMk/>
            <pc:sldMk cId="469125389" sldId="2146846746"/>
            <ac:spMk id="4" creationId="{ED9DF1CF-991E-01B5-9682-2FD971068656}"/>
          </ac:spMkLst>
        </pc:spChg>
      </pc:sldChg>
      <pc:sldChg chg="modSp add mod">
        <pc:chgData name="David Beach" userId="01240f7f-05c7-47ba-aaee-f84c7aa7de4b" providerId="ADAL" clId="{DCD2F5EA-757D-4C53-BF44-1B9B0F8FA7E7}" dt="2024-01-18T17:58:57.399" v="9465" actId="20577"/>
        <pc:sldMkLst>
          <pc:docMk/>
          <pc:sldMk cId="1080130856" sldId="2146846747"/>
        </pc:sldMkLst>
        <pc:spChg chg="mod">
          <ac:chgData name="David Beach" userId="01240f7f-05c7-47ba-aaee-f84c7aa7de4b" providerId="ADAL" clId="{DCD2F5EA-757D-4C53-BF44-1B9B0F8FA7E7}" dt="2024-01-18T17:58:57.399" v="9465" actId="20577"/>
          <ac:spMkLst>
            <pc:docMk/>
            <pc:sldMk cId="1080130856" sldId="2146846747"/>
            <ac:spMk id="3" creationId="{78C0D728-175D-3570-A721-15662BE45A11}"/>
          </ac:spMkLst>
        </pc:spChg>
        <pc:spChg chg="mod">
          <ac:chgData name="David Beach" userId="01240f7f-05c7-47ba-aaee-f84c7aa7de4b" providerId="ADAL" clId="{DCD2F5EA-757D-4C53-BF44-1B9B0F8FA7E7}" dt="2024-01-18T17:57:29.783" v="9372" actId="20577"/>
          <ac:spMkLst>
            <pc:docMk/>
            <pc:sldMk cId="1080130856" sldId="2146846747"/>
            <ac:spMk id="4" creationId="{ED9DF1CF-991E-01B5-9682-2FD971068656}"/>
          </ac:spMkLst>
        </pc:spChg>
      </pc:sldChg>
    </pc:docChg>
  </pc:docChgLst>
  <pc:docChgLst>
    <pc:chgData name="Julia Morris" userId="2df72207-b5db-4e6a-a15e-9c94da833dae" providerId="ADAL" clId="{AA3D4B51-00CB-4B07-8671-FE48D419E3CC}"/>
    <pc:docChg chg="modSld">
      <pc:chgData name="Julia Morris" userId="2df72207-b5db-4e6a-a15e-9c94da833dae" providerId="ADAL" clId="{AA3D4B51-00CB-4B07-8671-FE48D419E3CC}" dt="2024-01-24T10:28:22.153" v="1" actId="6549"/>
      <pc:docMkLst>
        <pc:docMk/>
      </pc:docMkLst>
      <pc:sldChg chg="modSp mod">
        <pc:chgData name="Julia Morris" userId="2df72207-b5db-4e6a-a15e-9c94da833dae" providerId="ADAL" clId="{AA3D4B51-00CB-4B07-8671-FE48D419E3CC}" dt="2024-01-24T10:28:22.153" v="1" actId="6549"/>
        <pc:sldMkLst>
          <pc:docMk/>
          <pc:sldMk cId="3932934125" sldId="2146846724"/>
        </pc:sldMkLst>
        <pc:spChg chg="mod">
          <ac:chgData name="Julia Morris" userId="2df72207-b5db-4e6a-a15e-9c94da833dae" providerId="ADAL" clId="{AA3D4B51-00CB-4B07-8671-FE48D419E3CC}" dt="2024-01-24T10:28:22.153" v="1" actId="6549"/>
          <ac:spMkLst>
            <pc:docMk/>
            <pc:sldMk cId="3932934125" sldId="2146846724"/>
            <ac:spMk id="3" creationId="{5B82956A-E1F9-40BB-2338-241EB6E0E44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86E83-28A0-4912-9569-9B4531D6EC66}" type="datetimeFigureOut">
              <a:rPr lang="en-GB" smtClean="0"/>
              <a:t>23/01/2024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C4AD4-FAB1-45BC-9F6C-A73AB7B5FA7F}" type="slidenum">
              <a:rPr lang="en-GB" smtClean="0"/>
              <a:t>‹#›</a:t>
            </a:fld>
            <a:endParaRPr lang="en-GB"/>
          </a:p>
        </p:txBody>
      </p:sp>
    </p:spTree>
    <p:extLst>
      <p:ext uri="{BB962C8B-B14F-4D97-AF65-F5344CB8AC3E}">
        <p14:creationId xmlns:p14="http://schemas.microsoft.com/office/powerpoint/2010/main" val="2436550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C4AD4-FAB1-45BC-9F6C-A73AB7B5FA7F}" type="slidenum">
              <a:rPr lang="en-GB" smtClean="0"/>
              <a:t>1</a:t>
            </a:fld>
            <a:endParaRPr lang="en-GB"/>
          </a:p>
        </p:txBody>
      </p:sp>
    </p:spTree>
    <p:extLst>
      <p:ext uri="{BB962C8B-B14F-4D97-AF65-F5344CB8AC3E}">
        <p14:creationId xmlns:p14="http://schemas.microsoft.com/office/powerpoint/2010/main" val="2502950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C4AD4-FAB1-45BC-9F6C-A73AB7B5FA7F}" type="slidenum">
              <a:rPr lang="en-GB" smtClean="0"/>
              <a:t>2</a:t>
            </a:fld>
            <a:endParaRPr lang="en-GB"/>
          </a:p>
        </p:txBody>
      </p:sp>
    </p:spTree>
    <p:extLst>
      <p:ext uri="{BB962C8B-B14F-4D97-AF65-F5344CB8AC3E}">
        <p14:creationId xmlns:p14="http://schemas.microsoft.com/office/powerpoint/2010/main" val="425431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C4AD4-FAB1-45BC-9F6C-A73AB7B5FA7F}" type="slidenum">
              <a:rPr lang="en-GB" smtClean="0"/>
              <a:t>18</a:t>
            </a:fld>
            <a:endParaRPr lang="en-GB"/>
          </a:p>
        </p:txBody>
      </p:sp>
    </p:spTree>
    <p:extLst>
      <p:ext uri="{BB962C8B-B14F-4D97-AF65-F5344CB8AC3E}">
        <p14:creationId xmlns:p14="http://schemas.microsoft.com/office/powerpoint/2010/main" val="727637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354182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0905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1832040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52873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184771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983527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64453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304792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430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496BB9-6951-1645-B8B8-9D146DA84CD5}" type="datetimeFigureOut">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1/23/2024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688CE8-08DC-8946-BE74-BDAAB2AF8290}"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6380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496BB9-6951-1645-B8B8-9D146DA84CD5}" type="datetimeFigureOut">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1/23/2024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688CE8-08DC-8946-BE74-BDAAB2AF8290}"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251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22706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42449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27740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84498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52104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63846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502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175499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13328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0E9B0-E2B0-A310-EFF7-FE38BD7D1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401912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9706949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0E9B0-E2B0-A310-EFF7-FE38BD7D1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37472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02600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hyperlink" Target="https://www.walthamforest.gov.uk/consultations/property-licensing-consultation"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www.walthamforest.gov.uk/consultations/property-licensing-consultation"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hyperlink" Target="https://www.walthamforest.gov.uk/consultations/property-licensing-consultation"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27A0C-AD26-EC3F-1AA0-5759F985FE5A}"/>
              </a:ext>
            </a:extLst>
          </p:cNvPr>
          <p:cNvSpPr>
            <a:spLocks noGrp="1"/>
          </p:cNvSpPr>
          <p:nvPr>
            <p:ph type="ctrTitle"/>
          </p:nvPr>
        </p:nvSpPr>
        <p:spPr/>
        <p:txBody>
          <a:bodyPr>
            <a:normAutofit/>
          </a:bodyPr>
          <a:lstStyle/>
          <a:p>
            <a:r>
              <a:rPr lang="en-GB" dirty="0"/>
              <a:t>Landlord Forum</a:t>
            </a:r>
          </a:p>
        </p:txBody>
      </p:sp>
      <p:sp>
        <p:nvSpPr>
          <p:cNvPr id="3" name="Subtitle 2">
            <a:extLst>
              <a:ext uri="{FF2B5EF4-FFF2-40B4-BE49-F238E27FC236}">
                <a16:creationId xmlns:a16="http://schemas.microsoft.com/office/drawing/2014/main" id="{7989911C-D2B7-F8DE-E57C-78AACCDDC2AE}"/>
              </a:ext>
            </a:extLst>
          </p:cNvPr>
          <p:cNvSpPr>
            <a:spLocks noGrp="1"/>
          </p:cNvSpPr>
          <p:nvPr>
            <p:ph type="subTitle" idx="1"/>
          </p:nvPr>
        </p:nvSpPr>
        <p:spPr/>
        <p:txBody>
          <a:bodyPr/>
          <a:lstStyle/>
          <a:p>
            <a:r>
              <a:rPr lang="en-GB" dirty="0"/>
              <a:t>London Borough of Waltham Forest</a:t>
            </a:r>
          </a:p>
          <a:p>
            <a:r>
              <a:rPr lang="en-GB" dirty="0"/>
              <a:t>23 January 2024</a:t>
            </a:r>
          </a:p>
          <a:p>
            <a:r>
              <a:rPr lang="en-GB" dirty="0"/>
              <a:t>Microsoft Teams</a:t>
            </a:r>
          </a:p>
        </p:txBody>
      </p:sp>
    </p:spTree>
    <p:extLst>
      <p:ext uri="{BB962C8B-B14F-4D97-AF65-F5344CB8AC3E}">
        <p14:creationId xmlns:p14="http://schemas.microsoft.com/office/powerpoint/2010/main" val="2495594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443198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Private Rented Sector in Waltham Forest – ASB</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(42)</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2" name="Picture 1">
            <a:extLst>
              <a:ext uri="{FF2B5EF4-FFF2-40B4-BE49-F238E27FC236}">
                <a16:creationId xmlns:a16="http://schemas.microsoft.com/office/drawing/2014/main" id="{6D243B0E-B01D-E47B-F782-B8C9A9093ED3}"/>
              </a:ext>
            </a:extLst>
          </p:cNvPr>
          <p:cNvPicPr>
            <a:picLocks noChangeAspect="1"/>
          </p:cNvPicPr>
          <p:nvPr/>
        </p:nvPicPr>
        <p:blipFill>
          <a:blip r:embed="rId2"/>
          <a:stretch>
            <a:fillRect/>
          </a:stretch>
        </p:blipFill>
        <p:spPr>
          <a:xfrm>
            <a:off x="883578" y="842481"/>
            <a:ext cx="8393986" cy="4431983"/>
          </a:xfrm>
          <a:prstGeom prst="rect">
            <a:avLst/>
          </a:prstGeom>
        </p:spPr>
      </p:pic>
    </p:spTree>
    <p:extLst>
      <p:ext uri="{BB962C8B-B14F-4D97-AF65-F5344CB8AC3E}">
        <p14:creationId xmlns:p14="http://schemas.microsoft.com/office/powerpoint/2010/main" val="1865778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9048631"/>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Property Condition</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Poor housing conditions are prevalent in Waltham Forest’s HMOs. The evidence shows that nearly one fifth (19%) of HMOs have serious (category 1) hazards, and over half (53%) have category 2 hazards. Converted building HMOs are also usually older houses or buildings converted into flats either under considerably older legal standards, or without any consideration of building standards. Common issues found in all types of HMO are a lack of adequate fire and electrical safety measures, inadequate amenities, overcrowding and damp and mould.</a:t>
            </a:r>
          </a:p>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Anti-social behaviour (ASB)</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HMOs in Waltham Forest have the highest proportion of properties with repeat ASB compared with other tenure types.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HMOs in Waltham Forest – current position</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(46/47)</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4992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892552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400" b="1" i="1" dirty="0">
                <a:solidFill>
                  <a:schemeClr val="accent1"/>
                </a:solidFill>
                <a:latin typeface="Arial" panose="020B0604020202020204" pitchFamily="34" charset="0"/>
                <a:cs typeface="Arial" panose="020B0604020202020204" pitchFamily="34" charset="0"/>
              </a:rPr>
              <a:t>Selective licensing scheme</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A designation covering the 20 of the 22 wards in the Borough in which there is evidenced poor property condition and significant and persistent ASB</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The proposed scheme would not include </a:t>
            </a:r>
            <a:r>
              <a:rPr lang="en-GB" sz="2400" dirty="0" err="1">
                <a:latin typeface="Arial" panose="020B0604020202020204" pitchFamily="34" charset="0"/>
                <a:cs typeface="Arial" panose="020B0604020202020204" pitchFamily="34" charset="0"/>
              </a:rPr>
              <a:t>Endlebury</a:t>
            </a:r>
            <a:r>
              <a:rPr lang="en-GB" sz="2400" dirty="0">
                <a:latin typeface="Arial" panose="020B0604020202020204" pitchFamily="34" charset="0"/>
                <a:cs typeface="Arial" panose="020B0604020202020204" pitchFamily="34" charset="0"/>
              </a:rPr>
              <a:t> and Hatch Lane &amp; </a:t>
            </a:r>
            <a:r>
              <a:rPr lang="en-GB" sz="2400" dirty="0" err="1">
                <a:latin typeface="Arial" panose="020B0604020202020204" pitchFamily="34" charset="0"/>
                <a:cs typeface="Arial" panose="020B0604020202020204" pitchFamily="34" charset="0"/>
              </a:rPr>
              <a:t>Highams</a:t>
            </a:r>
            <a:r>
              <a:rPr lang="en-GB" sz="2400" dirty="0">
                <a:latin typeface="Arial" panose="020B0604020202020204" pitchFamily="34" charset="0"/>
                <a:cs typeface="Arial" panose="020B0604020202020204" pitchFamily="34" charset="0"/>
              </a:rPr>
              <a:t> Park North wards </a:t>
            </a:r>
          </a:p>
          <a:p>
            <a:pPr marR="0" lvl="0" algn="l" defTabSz="914400" rtl="0" eaLnBrk="1" fontAlgn="auto" latinLnBrk="0" hangingPunct="1">
              <a:lnSpc>
                <a:spcPct val="100000"/>
              </a:lnSpc>
              <a:spcBef>
                <a:spcPts val="0"/>
              </a:spcBef>
              <a:spcAft>
                <a:spcPts val="2400"/>
              </a:spcAft>
              <a:buClrTx/>
              <a:buSzTx/>
              <a:tabLst/>
              <a:defRPr/>
            </a:pPr>
            <a:r>
              <a:rPr lang="en-GB" sz="2400" b="1" i="1" dirty="0">
                <a:solidFill>
                  <a:schemeClr val="accent1"/>
                </a:solidFill>
                <a:latin typeface="Arial" panose="020B0604020202020204" pitchFamily="34" charset="0"/>
                <a:cs typeface="Arial" panose="020B0604020202020204" pitchFamily="34" charset="0"/>
              </a:rPr>
              <a:t>Additional HMO licensing scheme</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A designation that will apply to all wards in the borough</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The proposed scheme, as per the current scheme, would not apply to certain converted flats or blocks (known as section 257 HMOs)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(25/46)</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34364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5047536"/>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0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(Appendix 5)</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2" name="Picture 1">
            <a:extLst>
              <a:ext uri="{FF2B5EF4-FFF2-40B4-BE49-F238E27FC236}">
                <a16:creationId xmlns:a16="http://schemas.microsoft.com/office/drawing/2014/main" id="{4D799629-CA1A-92EB-8516-3253008A147E}"/>
              </a:ext>
            </a:extLst>
          </p:cNvPr>
          <p:cNvPicPr>
            <a:picLocks noChangeAspect="1"/>
          </p:cNvPicPr>
          <p:nvPr/>
        </p:nvPicPr>
        <p:blipFill>
          <a:blip r:embed="rId2"/>
          <a:stretch>
            <a:fillRect/>
          </a:stretch>
        </p:blipFill>
        <p:spPr>
          <a:xfrm>
            <a:off x="491895" y="638249"/>
            <a:ext cx="5241085" cy="4971441"/>
          </a:xfrm>
          <a:prstGeom prst="rect">
            <a:avLst/>
          </a:prstGeom>
        </p:spPr>
      </p:pic>
      <p:pic>
        <p:nvPicPr>
          <p:cNvPr id="5" name="Picture 4">
            <a:extLst>
              <a:ext uri="{FF2B5EF4-FFF2-40B4-BE49-F238E27FC236}">
                <a16:creationId xmlns:a16="http://schemas.microsoft.com/office/drawing/2014/main" id="{B2A1ACBC-04D1-3A70-2F13-A2526B5C088C}"/>
              </a:ext>
            </a:extLst>
          </p:cNvPr>
          <p:cNvPicPr>
            <a:picLocks noChangeAspect="1"/>
          </p:cNvPicPr>
          <p:nvPr/>
        </p:nvPicPr>
        <p:blipFill>
          <a:blip r:embed="rId3"/>
          <a:stretch>
            <a:fillRect/>
          </a:stretch>
        </p:blipFill>
        <p:spPr>
          <a:xfrm>
            <a:off x="5576878" y="655191"/>
            <a:ext cx="5357577" cy="4954499"/>
          </a:xfrm>
          <a:prstGeom prst="rect">
            <a:avLst/>
          </a:prstGeom>
        </p:spPr>
      </p:pic>
    </p:spTree>
    <p:extLst>
      <p:ext uri="{BB962C8B-B14F-4D97-AF65-F5344CB8AC3E}">
        <p14:creationId xmlns:p14="http://schemas.microsoft.com/office/powerpoint/2010/main" val="412770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5293757"/>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000" dirty="0">
                <a:latin typeface="Arial" panose="020B0604020202020204" pitchFamily="34" charset="0"/>
                <a:cs typeface="Arial" panose="020B0604020202020204" pitchFamily="34" charset="0"/>
              </a:rPr>
              <a:t>The Council considered a number of other courses of action or alternatives to selective and additional licensing, but do not believe that, individually or collectively, they provide an effective, or as effective a, means of tackling ASB and poor housing conditions in the borough, or of delivering the scale of improvement that we believe is required in the PRS: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 options considered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(55/56)</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2" name="Table 4">
            <a:extLst>
              <a:ext uri="{FF2B5EF4-FFF2-40B4-BE49-F238E27FC236}">
                <a16:creationId xmlns:a16="http://schemas.microsoft.com/office/drawing/2014/main" id="{950B6377-5B6F-16B1-EF0C-C78A1016CEEF}"/>
              </a:ext>
            </a:extLst>
          </p:cNvPr>
          <p:cNvGraphicFramePr>
            <a:graphicFrameLocks noGrp="1"/>
          </p:cNvGraphicFramePr>
          <p:nvPr>
            <p:extLst>
              <p:ext uri="{D42A27DB-BD31-4B8C-83A1-F6EECF244321}">
                <p14:modId xmlns:p14="http://schemas.microsoft.com/office/powerpoint/2010/main" val="3195421698"/>
              </p:ext>
            </p:extLst>
          </p:nvPr>
        </p:nvGraphicFramePr>
        <p:xfrm>
          <a:off x="459808" y="2127226"/>
          <a:ext cx="11365747" cy="3474720"/>
        </p:xfrm>
        <a:graphic>
          <a:graphicData uri="http://schemas.openxmlformats.org/drawingml/2006/table">
            <a:tbl>
              <a:tblPr firstRow="1" bandRow="1">
                <a:tableStyleId>{5C22544A-7EE6-4342-B048-85BDC9FD1C3A}</a:tableStyleId>
              </a:tblPr>
              <a:tblGrid>
                <a:gridCol w="3592283">
                  <a:extLst>
                    <a:ext uri="{9D8B030D-6E8A-4147-A177-3AD203B41FA5}">
                      <a16:colId xmlns:a16="http://schemas.microsoft.com/office/drawing/2014/main" val="3054200316"/>
                    </a:ext>
                  </a:extLst>
                </a:gridCol>
                <a:gridCol w="7773464">
                  <a:extLst>
                    <a:ext uri="{9D8B030D-6E8A-4147-A177-3AD203B41FA5}">
                      <a16:colId xmlns:a16="http://schemas.microsoft.com/office/drawing/2014/main" val="2268162344"/>
                    </a:ext>
                  </a:extLst>
                </a:gridCol>
              </a:tblGrid>
              <a:tr h="370840">
                <a:tc>
                  <a:txBody>
                    <a:bodyPr/>
                    <a:lstStyle/>
                    <a:p>
                      <a:r>
                        <a:rPr lang="en-GB" b="0" dirty="0">
                          <a:solidFill>
                            <a:schemeClr val="tx1"/>
                          </a:solidFill>
                        </a:rPr>
                        <a:t>Use of Part 1 (HHSRS) powers </a:t>
                      </a:r>
                    </a:p>
                    <a:p>
                      <a:endParaRPr lang="en-GB" dirty="0"/>
                    </a:p>
                  </a:txBody>
                  <a:tcPr>
                    <a:solidFill>
                      <a:schemeClr val="accent1">
                        <a:lumMod val="40000"/>
                        <a:lumOff val="60000"/>
                      </a:schemeClr>
                    </a:solidFill>
                  </a:tcPr>
                </a:tc>
                <a:tc>
                  <a:txBody>
                    <a:bodyPr/>
                    <a:lstStyle/>
                    <a:p>
                      <a:r>
                        <a:rPr lang="en-GB" b="0" dirty="0">
                          <a:solidFill>
                            <a:schemeClr val="tx1"/>
                          </a:solidFill>
                        </a:rPr>
                        <a:t>No requirement for landlord to proactively maintain property. Provisions bureaucratic and cumbersome, appeals can delay improvements </a:t>
                      </a:r>
                    </a:p>
                  </a:txBody>
                  <a:tcPr>
                    <a:solidFill>
                      <a:schemeClr val="accent1">
                        <a:lumMod val="40000"/>
                        <a:lumOff val="60000"/>
                      </a:schemeClr>
                    </a:solidFill>
                  </a:tcPr>
                </a:tc>
                <a:extLst>
                  <a:ext uri="{0D108BD9-81ED-4DB2-BD59-A6C34878D82A}">
                    <a16:rowId xmlns:a16="http://schemas.microsoft.com/office/drawing/2014/main" val="3139543343"/>
                  </a:ext>
                </a:extLst>
              </a:tr>
              <a:tr h="370840">
                <a:tc>
                  <a:txBody>
                    <a:bodyPr/>
                    <a:lstStyle/>
                    <a:p>
                      <a:r>
                        <a:rPr lang="en-GB" dirty="0"/>
                        <a:t>Increased prosecutions/civil penalties</a:t>
                      </a:r>
                    </a:p>
                    <a:p>
                      <a:endParaRPr lang="en-GB" dirty="0"/>
                    </a:p>
                  </a:txBody>
                  <a:tcPr/>
                </a:tc>
                <a:tc>
                  <a:txBody>
                    <a:bodyPr/>
                    <a:lstStyle/>
                    <a:p>
                      <a:r>
                        <a:rPr lang="en-GB" dirty="0"/>
                        <a:t>These powers do not place any obligation on landlords to be proactive in improving conditions. Absence of licensing significantly reduces the scope of the Council to impose civil penalties.</a:t>
                      </a:r>
                    </a:p>
                  </a:txBody>
                  <a:tcPr/>
                </a:tc>
                <a:extLst>
                  <a:ext uri="{0D108BD9-81ED-4DB2-BD59-A6C34878D82A}">
                    <a16:rowId xmlns:a16="http://schemas.microsoft.com/office/drawing/2014/main" val="32116774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Voluntary accreditation</a:t>
                      </a:r>
                    </a:p>
                    <a:p>
                      <a:endParaRPr lang="en-GB" dirty="0"/>
                    </a:p>
                  </a:txBody>
                  <a:tcPr/>
                </a:tc>
                <a:tc>
                  <a:txBody>
                    <a:bodyPr/>
                    <a:lstStyle/>
                    <a:p>
                      <a:r>
                        <a:rPr lang="en-GB" dirty="0"/>
                        <a:t>This requires voluntary landlord engagement and rogue operators are unlikely to attend/engage in such schemes. </a:t>
                      </a:r>
                    </a:p>
                  </a:txBody>
                  <a:tcPr/>
                </a:tc>
                <a:extLst>
                  <a:ext uri="{0D108BD9-81ED-4DB2-BD59-A6C34878D82A}">
                    <a16:rowId xmlns:a16="http://schemas.microsoft.com/office/drawing/2014/main" val="6294804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Grant assistance</a:t>
                      </a:r>
                    </a:p>
                    <a:p>
                      <a:endParaRPr lang="en-GB" dirty="0"/>
                    </a:p>
                  </a:txBody>
                  <a:tcPr/>
                </a:tc>
                <a:tc>
                  <a:txBody>
                    <a:bodyPr/>
                    <a:lstStyle/>
                    <a:p>
                      <a:r>
                        <a:rPr lang="en-GB" dirty="0"/>
                        <a:t>Generally, there are few grants available and the Council has very limited scope to offer grants through successful external funding bids. </a:t>
                      </a:r>
                    </a:p>
                  </a:txBody>
                  <a:tcPr/>
                </a:tc>
                <a:extLst>
                  <a:ext uri="{0D108BD9-81ED-4DB2-BD59-A6C34878D82A}">
                    <a16:rowId xmlns:a16="http://schemas.microsoft.com/office/drawing/2014/main" val="126419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ASB powers</a:t>
                      </a:r>
                    </a:p>
                    <a:p>
                      <a:endParaRPr lang="en-GB" dirty="0"/>
                    </a:p>
                  </a:txBody>
                  <a:tcPr/>
                </a:tc>
                <a:tc>
                  <a:txBody>
                    <a:bodyPr/>
                    <a:lstStyle/>
                    <a:p>
                      <a:r>
                        <a:rPr lang="en-GB" dirty="0"/>
                        <a:t>The powers do not place any obligations on landlords to be proactive in managing their properties to prevent or reduce the likelihood of ASB occurring.</a:t>
                      </a:r>
                    </a:p>
                  </a:txBody>
                  <a:tcPr/>
                </a:tc>
                <a:extLst>
                  <a:ext uri="{0D108BD9-81ED-4DB2-BD59-A6C34878D82A}">
                    <a16:rowId xmlns:a16="http://schemas.microsoft.com/office/drawing/2014/main" val="417953504"/>
                  </a:ext>
                </a:extLst>
              </a:tr>
            </a:tbl>
          </a:graphicData>
        </a:graphic>
      </p:graphicFrame>
    </p:spTree>
    <p:extLst>
      <p:ext uri="{BB962C8B-B14F-4D97-AF65-F5344CB8AC3E}">
        <p14:creationId xmlns:p14="http://schemas.microsoft.com/office/powerpoint/2010/main" val="72635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443198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a:t>
            </a:r>
            <a:r>
              <a:rPr lang="en-GB" dirty="0">
                <a:latin typeface="Arial" panose="020B0604020202020204" pitchFamily="34" charset="0"/>
                <a:cs typeface="Arial" panose="020B0604020202020204" pitchFamily="34" charset="0"/>
              </a:rPr>
              <a:t>s - objectives</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(58/59)</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0D041027-C69E-E5DC-3E2A-AD1AC6D458B8}"/>
              </a:ext>
            </a:extLst>
          </p:cNvPr>
          <p:cNvGraphicFramePr>
            <a:graphicFrameLocks noGrp="1"/>
          </p:cNvGraphicFramePr>
          <p:nvPr>
            <p:extLst>
              <p:ext uri="{D42A27DB-BD31-4B8C-83A1-F6EECF244321}">
                <p14:modId xmlns:p14="http://schemas.microsoft.com/office/powerpoint/2010/main" val="947254781"/>
              </p:ext>
            </p:extLst>
          </p:nvPr>
        </p:nvGraphicFramePr>
        <p:xfrm>
          <a:off x="636998" y="1222625"/>
          <a:ext cx="10150868" cy="4349501"/>
        </p:xfrm>
        <a:graphic>
          <a:graphicData uri="http://schemas.openxmlformats.org/drawingml/2006/table">
            <a:tbl>
              <a:tblPr firstRow="1" bandRow="1">
                <a:tableStyleId>{5C22544A-7EE6-4342-B048-85BDC9FD1C3A}</a:tableStyleId>
              </a:tblPr>
              <a:tblGrid>
                <a:gridCol w="3123344">
                  <a:extLst>
                    <a:ext uri="{9D8B030D-6E8A-4147-A177-3AD203B41FA5}">
                      <a16:colId xmlns:a16="http://schemas.microsoft.com/office/drawing/2014/main" val="2421387382"/>
                    </a:ext>
                  </a:extLst>
                </a:gridCol>
                <a:gridCol w="7027524">
                  <a:extLst>
                    <a:ext uri="{9D8B030D-6E8A-4147-A177-3AD203B41FA5}">
                      <a16:colId xmlns:a16="http://schemas.microsoft.com/office/drawing/2014/main" val="4072971837"/>
                    </a:ext>
                  </a:extLst>
                </a:gridCol>
              </a:tblGrid>
              <a:tr h="267043">
                <a:tc>
                  <a:txBody>
                    <a:bodyPr/>
                    <a:lstStyle/>
                    <a:p>
                      <a:r>
                        <a:rPr lang="en-GB" sz="1400">
                          <a:effectLst/>
                        </a:rPr>
                        <a:t>Objective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a:effectLst/>
                        </a:rPr>
                        <a:t>Outcome</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866281608"/>
                  </a:ext>
                </a:extLst>
              </a:tr>
              <a:tr h="526769">
                <a:tc rowSpan="3">
                  <a:txBody>
                    <a:bodyPr/>
                    <a:lstStyle/>
                    <a:p>
                      <a:r>
                        <a:rPr lang="en-GB" sz="1400">
                          <a:effectLst/>
                        </a:rPr>
                        <a:t>Improve property conditions and management standards in single family dwellings</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a:effectLst/>
                        </a:rPr>
                        <a:t>Reduce Housing hazards, prioritising those properties containing the most serious hazards and/or those impacted by significant damp &amp; mould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551792710"/>
                  </a:ext>
                </a:extLst>
              </a:tr>
              <a:tr h="395076">
                <a:tc vMerge="1">
                  <a:txBody>
                    <a:bodyPr/>
                    <a:lstStyle/>
                    <a:p>
                      <a:endParaRPr lang="en-GB"/>
                    </a:p>
                  </a:txBody>
                  <a:tcPr/>
                </a:tc>
                <a:tc>
                  <a:txBody>
                    <a:bodyPr/>
                    <a:lstStyle/>
                    <a:p>
                      <a:r>
                        <a:rPr lang="en-GB" sz="1400">
                          <a:effectLst/>
                        </a:rPr>
                        <a:t>Improve licensing compliance rates and property standards by 25% from 2023 baseline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1600194248"/>
                  </a:ext>
                </a:extLst>
              </a:tr>
              <a:tr h="526769">
                <a:tc vMerge="1">
                  <a:txBody>
                    <a:bodyPr/>
                    <a:lstStyle/>
                    <a:p>
                      <a:endParaRPr lang="en-GB"/>
                    </a:p>
                  </a:txBody>
                  <a:tcPr/>
                </a:tc>
                <a:tc>
                  <a:txBody>
                    <a:bodyPr/>
                    <a:lstStyle/>
                    <a:p>
                      <a:r>
                        <a:rPr lang="en-GB" sz="1400">
                          <a:effectLst/>
                        </a:rPr>
                        <a:t>Ensure that all licensable properties are licensed in order to better manage, by supervision and licence conditions, ASB and the state of the subject property</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3407442286"/>
                  </a:ext>
                </a:extLst>
              </a:tr>
              <a:tr h="526769">
                <a:tc rowSpan="3">
                  <a:txBody>
                    <a:bodyPr/>
                    <a:lstStyle/>
                    <a:p>
                      <a:r>
                        <a:rPr lang="en-GB" sz="1400">
                          <a:effectLst/>
                        </a:rPr>
                        <a:t>Improve property conditions and management standards in HMOs</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a:effectLst/>
                        </a:rPr>
                        <a:t>Ensure that all HMOs are properly regulated, meeting basic safety standards and let in accordance with relevant space/amenity (overcrowding) standards.</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2983546237"/>
                  </a:ext>
                </a:extLst>
              </a:tr>
              <a:tr h="395076">
                <a:tc vMerge="1">
                  <a:txBody>
                    <a:bodyPr/>
                    <a:lstStyle/>
                    <a:p>
                      <a:endParaRPr lang="en-GB"/>
                    </a:p>
                  </a:txBody>
                  <a:tcPr/>
                </a:tc>
                <a:tc>
                  <a:txBody>
                    <a:bodyPr/>
                    <a:lstStyle/>
                    <a:p>
                      <a:r>
                        <a:rPr lang="en-GB" sz="1400">
                          <a:effectLst/>
                        </a:rPr>
                        <a:t>Improve licensing compliance rates and property standards by 25% from 2023 baseline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1273926574"/>
                  </a:ext>
                </a:extLst>
              </a:tr>
              <a:tr h="526769">
                <a:tc vMerge="1">
                  <a:txBody>
                    <a:bodyPr/>
                    <a:lstStyle/>
                    <a:p>
                      <a:endParaRPr lang="en-GB"/>
                    </a:p>
                  </a:txBody>
                  <a:tcPr/>
                </a:tc>
                <a:tc>
                  <a:txBody>
                    <a:bodyPr/>
                    <a:lstStyle/>
                    <a:p>
                      <a:r>
                        <a:rPr lang="en-GB" sz="1400">
                          <a:effectLst/>
                        </a:rPr>
                        <a:t>Ensure that all licensable properties are licensed in order to better manage, by supervision and licence conditions, ASB and the state of the subject property</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3344680498"/>
                  </a:ext>
                </a:extLst>
              </a:tr>
              <a:tr h="658461">
                <a:tc>
                  <a:txBody>
                    <a:bodyPr/>
                    <a:lstStyle/>
                    <a:p>
                      <a:r>
                        <a:rPr lang="en-GB" sz="1400">
                          <a:effectLst/>
                        </a:rPr>
                        <a:t>Landlord engagement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pPr fontAlgn="base"/>
                      <a:r>
                        <a:rPr lang="en-GB" sz="1400">
                          <a:effectLst/>
                        </a:rPr>
                        <a:t>Hold Landlord Forum meetings over the life of the new schemes, and produce E-newsletters to landlord and agent subscribers </a:t>
                      </a:r>
                    </a:p>
                    <a:p>
                      <a:r>
                        <a:rPr lang="en-GB" sz="1400">
                          <a:effectLst/>
                        </a:rPr>
                        <a:t>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2073432308"/>
                  </a:ext>
                </a:extLst>
              </a:tr>
              <a:tr h="526769">
                <a:tc>
                  <a:txBody>
                    <a:bodyPr/>
                    <a:lstStyle/>
                    <a:p>
                      <a:r>
                        <a:rPr lang="en-GB" sz="1400">
                          <a:effectLst/>
                        </a:rPr>
                        <a:t>Reduce ASB</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dirty="0">
                          <a:effectLst/>
                        </a:rPr>
                        <a:t>Reduce repeat ASB incidents in licensed properties by 20% over the life of the scheme</a:t>
                      </a:r>
                    </a:p>
                    <a:p>
                      <a:r>
                        <a:rPr lang="en-GB" sz="1400" dirty="0">
                          <a:effectLst/>
                        </a:rPr>
                        <a:t> </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127975158"/>
                  </a:ext>
                </a:extLst>
              </a:tr>
            </a:tbl>
          </a:graphicData>
        </a:graphic>
      </p:graphicFrame>
    </p:spTree>
    <p:extLst>
      <p:ext uri="{BB962C8B-B14F-4D97-AF65-F5344CB8AC3E}">
        <p14:creationId xmlns:p14="http://schemas.microsoft.com/office/powerpoint/2010/main" val="129347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8309967"/>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400" dirty="0">
                <a:latin typeface="Arial" panose="020B0604020202020204" pitchFamily="34" charset="0"/>
                <a:cs typeface="Arial" panose="020B0604020202020204" pitchFamily="34" charset="0"/>
              </a:rPr>
              <a:t>It is proposed that the grant of a licence will be subject to the payment of a fee.  The proposed fees for licence applications take account all of the Council’s costs in administering and carrying out its licensing functions.</a:t>
            </a:r>
          </a:p>
          <a:p>
            <a:pPr marR="0" lvl="0" algn="l" defTabSz="914400" rtl="0" eaLnBrk="1" fontAlgn="auto" latinLnBrk="0" hangingPunct="1">
              <a:lnSpc>
                <a:spcPct val="100000"/>
              </a:lnSpc>
              <a:spcBef>
                <a:spcPts val="0"/>
              </a:spcBef>
              <a:spcAft>
                <a:spcPts val="2400"/>
              </a:spcAft>
              <a:buClrTx/>
              <a:buSzTx/>
              <a:tabLst/>
              <a:defRPr/>
            </a:pPr>
            <a:endParaRPr lang="en-GB" sz="2000" i="1" dirty="0">
              <a:solidFill>
                <a:srgbClr val="0070C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r>
              <a:rPr lang="en-GB" sz="2000" i="1" dirty="0">
                <a:solidFill>
                  <a:srgbClr val="0070C0"/>
                </a:solidFill>
                <a:latin typeface="Arial" panose="020B0604020202020204" pitchFamily="34" charset="0"/>
                <a:cs typeface="Arial" panose="020B0604020202020204" pitchFamily="34" charset="0"/>
              </a:rPr>
              <a:t>									Proposed fees</a:t>
            </a: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000" i="1" dirty="0">
              <a:solidFill>
                <a:srgbClr val="0070C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r>
              <a:rPr lang="en-GB" sz="2000" i="1" dirty="0">
                <a:solidFill>
                  <a:srgbClr val="0070C0"/>
                </a:solidFill>
                <a:latin typeface="Arial" panose="020B0604020202020204" pitchFamily="34" charset="0"/>
                <a:cs typeface="Arial" panose="020B0604020202020204" pitchFamily="34" charset="0"/>
              </a:rPr>
              <a:t>									Proposed discounts</a:t>
            </a:r>
          </a:p>
          <a:p>
            <a:pPr marR="0" lvl="0" algn="l" defTabSz="914400" rtl="0" eaLnBrk="1" fontAlgn="auto" latinLnBrk="0" hangingPunct="1">
              <a:lnSpc>
                <a:spcPct val="100000"/>
              </a:lnSpc>
              <a:spcBef>
                <a:spcPts val="0"/>
              </a:spcBef>
              <a:spcAft>
                <a:spcPts val="2400"/>
              </a:spcAft>
              <a:buClrTx/>
              <a:buSzTx/>
              <a:tabLst/>
              <a:defRPr/>
            </a:pPr>
            <a:r>
              <a:rPr lang="en-GB" sz="24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 Fees, charges and discounts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(49/50)</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12" name="Table 11">
            <a:extLst>
              <a:ext uri="{FF2B5EF4-FFF2-40B4-BE49-F238E27FC236}">
                <a16:creationId xmlns:a16="http://schemas.microsoft.com/office/drawing/2014/main" id="{74DC6245-1BAE-E99B-FE37-C02A5EE3BB8C}"/>
              </a:ext>
            </a:extLst>
          </p:cNvPr>
          <p:cNvGraphicFramePr>
            <a:graphicFrameLocks noGrp="1"/>
          </p:cNvGraphicFramePr>
          <p:nvPr>
            <p:extLst>
              <p:ext uri="{D42A27DB-BD31-4B8C-83A1-F6EECF244321}">
                <p14:modId xmlns:p14="http://schemas.microsoft.com/office/powerpoint/2010/main" val="417703629"/>
              </p:ext>
            </p:extLst>
          </p:nvPr>
        </p:nvGraphicFramePr>
        <p:xfrm>
          <a:off x="267129" y="2003462"/>
          <a:ext cx="8383711" cy="1900004"/>
        </p:xfrm>
        <a:graphic>
          <a:graphicData uri="http://schemas.openxmlformats.org/drawingml/2006/table">
            <a:tbl>
              <a:tblPr firstRow="1" firstCol="1" bandRow="1">
                <a:tableStyleId>{5C22544A-7EE6-4342-B048-85BDC9FD1C3A}</a:tableStyleId>
              </a:tblPr>
              <a:tblGrid>
                <a:gridCol w="1708545">
                  <a:extLst>
                    <a:ext uri="{9D8B030D-6E8A-4147-A177-3AD203B41FA5}">
                      <a16:colId xmlns:a16="http://schemas.microsoft.com/office/drawing/2014/main" val="970754581"/>
                    </a:ext>
                  </a:extLst>
                </a:gridCol>
                <a:gridCol w="2115805">
                  <a:extLst>
                    <a:ext uri="{9D8B030D-6E8A-4147-A177-3AD203B41FA5}">
                      <a16:colId xmlns:a16="http://schemas.microsoft.com/office/drawing/2014/main" val="2124158657"/>
                    </a:ext>
                  </a:extLst>
                </a:gridCol>
                <a:gridCol w="2279239">
                  <a:extLst>
                    <a:ext uri="{9D8B030D-6E8A-4147-A177-3AD203B41FA5}">
                      <a16:colId xmlns:a16="http://schemas.microsoft.com/office/drawing/2014/main" val="3501824758"/>
                    </a:ext>
                  </a:extLst>
                </a:gridCol>
                <a:gridCol w="2280122">
                  <a:extLst>
                    <a:ext uri="{9D8B030D-6E8A-4147-A177-3AD203B41FA5}">
                      <a16:colId xmlns:a16="http://schemas.microsoft.com/office/drawing/2014/main" val="2070410270"/>
                    </a:ext>
                  </a:extLst>
                </a:gridCol>
              </a:tblGrid>
              <a:tr h="973140">
                <a:tc>
                  <a:txBody>
                    <a:bodyPr/>
                    <a:lstStyle/>
                    <a:p>
                      <a:pPr algn="ctr">
                        <a:lnSpc>
                          <a:spcPct val="115000"/>
                        </a:lnSpc>
                      </a:pPr>
                      <a:r>
                        <a:rPr lang="en-GB" sz="1400" dirty="0">
                          <a:effectLst/>
                        </a:rPr>
                        <a:t>Type of Licence</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Part A element (application &amp; processing)</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Part B element (enforcement)</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Total fee payable [on successful application]</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16386837"/>
                  </a:ext>
                </a:extLst>
              </a:tr>
              <a:tr h="444692">
                <a:tc>
                  <a:txBody>
                    <a:bodyPr/>
                    <a:lstStyle/>
                    <a:p>
                      <a:pPr>
                        <a:lnSpc>
                          <a:spcPct val="115000"/>
                        </a:lnSpc>
                      </a:pPr>
                      <a:r>
                        <a:rPr lang="en-GB" sz="1400">
                          <a:effectLst/>
                        </a:rPr>
                        <a:t>Selective Licence</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a:effectLst/>
                        </a:rPr>
                        <a:t>£300</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£595</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£895</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7682718"/>
                  </a:ext>
                </a:extLst>
              </a:tr>
              <a:tr h="482172">
                <a:tc>
                  <a:txBody>
                    <a:bodyPr/>
                    <a:lstStyle/>
                    <a:p>
                      <a:pPr>
                        <a:lnSpc>
                          <a:spcPct val="115000"/>
                        </a:lnSpc>
                      </a:pPr>
                      <a:r>
                        <a:rPr lang="en-GB" sz="1400" dirty="0">
                          <a:effectLst/>
                        </a:rPr>
                        <a:t>Additional HMO licence</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£600</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a:effectLst/>
                        </a:rPr>
                        <a:t>£600</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£1,200</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370777"/>
                  </a:ext>
                </a:extLst>
              </a:tr>
            </a:tbl>
          </a:graphicData>
        </a:graphic>
      </p:graphicFrame>
      <p:graphicFrame>
        <p:nvGraphicFramePr>
          <p:cNvPr id="13" name="Table 12">
            <a:extLst>
              <a:ext uri="{FF2B5EF4-FFF2-40B4-BE49-F238E27FC236}">
                <a16:creationId xmlns:a16="http://schemas.microsoft.com/office/drawing/2014/main" id="{B0C2E9AF-8CA9-B296-6D25-350A6A8609EE}"/>
              </a:ext>
            </a:extLst>
          </p:cNvPr>
          <p:cNvGraphicFramePr>
            <a:graphicFrameLocks noGrp="1"/>
          </p:cNvGraphicFramePr>
          <p:nvPr>
            <p:extLst>
              <p:ext uri="{D42A27DB-BD31-4B8C-83A1-F6EECF244321}">
                <p14:modId xmlns:p14="http://schemas.microsoft.com/office/powerpoint/2010/main" val="1775706251"/>
              </p:ext>
            </p:extLst>
          </p:nvPr>
        </p:nvGraphicFramePr>
        <p:xfrm>
          <a:off x="267129" y="4038048"/>
          <a:ext cx="8383712" cy="1581916"/>
        </p:xfrm>
        <a:graphic>
          <a:graphicData uri="http://schemas.openxmlformats.org/drawingml/2006/table">
            <a:tbl>
              <a:tblPr firstRow="1" firstCol="1" bandRow="1">
                <a:tableStyleId>{5C22544A-7EE6-4342-B048-85BDC9FD1C3A}</a:tableStyleId>
              </a:tblPr>
              <a:tblGrid>
                <a:gridCol w="4126945">
                  <a:extLst>
                    <a:ext uri="{9D8B030D-6E8A-4147-A177-3AD203B41FA5}">
                      <a16:colId xmlns:a16="http://schemas.microsoft.com/office/drawing/2014/main" val="2767827340"/>
                    </a:ext>
                  </a:extLst>
                </a:gridCol>
                <a:gridCol w="4256767">
                  <a:extLst>
                    <a:ext uri="{9D8B030D-6E8A-4147-A177-3AD203B41FA5}">
                      <a16:colId xmlns:a16="http://schemas.microsoft.com/office/drawing/2014/main" val="2719206790"/>
                    </a:ext>
                  </a:extLst>
                </a:gridCol>
              </a:tblGrid>
              <a:tr h="219531">
                <a:tc>
                  <a:txBody>
                    <a:bodyPr/>
                    <a:lstStyle/>
                    <a:p>
                      <a:pPr>
                        <a:lnSpc>
                          <a:spcPct val="115000"/>
                        </a:lnSpc>
                      </a:pPr>
                      <a:r>
                        <a:rPr lang="en-GB" sz="1200">
                          <a:effectLst/>
                        </a:rPr>
                        <a:t>Nature of discount</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200">
                          <a:effectLst/>
                        </a:rPr>
                        <a:t>Amount</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90380255"/>
                  </a:ext>
                </a:extLst>
              </a:tr>
              <a:tr h="688726">
                <a:tc>
                  <a:txBody>
                    <a:bodyPr/>
                    <a:lstStyle/>
                    <a:p>
                      <a:pPr>
                        <a:lnSpc>
                          <a:spcPct val="115000"/>
                        </a:lnSpc>
                      </a:pPr>
                      <a:r>
                        <a:rPr lang="en-GB" sz="1200" dirty="0">
                          <a:effectLst/>
                        </a:rPr>
                        <a:t>Multi-dwelling discount for or selective and additional licence applications (where multiple properties in the same building are owned and under the control of the same person) </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200" dirty="0">
                          <a:effectLst/>
                        </a:rPr>
                        <a:t>Part A fee reduced by £125 in respect of applications relating to the 2nd, 3rd etc. flat in a block with the Part A fee payable at the full rate for the first flat.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0155768"/>
                  </a:ext>
                </a:extLst>
              </a:tr>
              <a:tr h="454128">
                <a:tc>
                  <a:txBody>
                    <a:bodyPr/>
                    <a:lstStyle/>
                    <a:p>
                      <a:pPr>
                        <a:lnSpc>
                          <a:spcPct val="115000"/>
                        </a:lnSpc>
                      </a:pPr>
                      <a:r>
                        <a:rPr lang="en-GB" sz="1200">
                          <a:effectLst/>
                        </a:rPr>
                        <a:t>PRS property with an EPC of B or above</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200" dirty="0">
                          <a:effectLst/>
                        </a:rPr>
                        <a:t>Full selective licence fee reduced by £295 and additional by £400 (from Part B payment)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32625332"/>
                  </a:ext>
                </a:extLst>
              </a:tr>
              <a:tr h="219531">
                <a:tc>
                  <a:txBody>
                    <a:bodyPr/>
                    <a:lstStyle/>
                    <a:p>
                      <a:pPr>
                        <a:lnSpc>
                          <a:spcPct val="115000"/>
                        </a:lnSpc>
                      </a:pPr>
                      <a:r>
                        <a:rPr lang="en-GB" sz="1100">
                          <a:effectLst/>
                        </a:rPr>
                        <a:t>Discount for certain charities (selective licence) </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100" dirty="0">
                          <a:effectLst/>
                        </a:rPr>
                        <a:t>Part B fee reduced to £100</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8863747"/>
                  </a:ext>
                </a:extLst>
              </a:tr>
            </a:tbl>
          </a:graphicData>
        </a:graphic>
      </p:graphicFrame>
    </p:spTree>
    <p:extLst>
      <p:ext uri="{BB962C8B-B14F-4D97-AF65-F5344CB8AC3E}">
        <p14:creationId xmlns:p14="http://schemas.microsoft.com/office/powerpoint/2010/main" val="103994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3754874"/>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 fees &amp; discounts - benchmarking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(54)</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2" name="Table 1">
            <a:extLst>
              <a:ext uri="{FF2B5EF4-FFF2-40B4-BE49-F238E27FC236}">
                <a16:creationId xmlns:a16="http://schemas.microsoft.com/office/drawing/2014/main" id="{8C2D0EFF-556A-75D8-9817-4778BC259D98}"/>
              </a:ext>
            </a:extLst>
          </p:cNvPr>
          <p:cNvGraphicFramePr>
            <a:graphicFrameLocks noGrp="1"/>
          </p:cNvGraphicFramePr>
          <p:nvPr>
            <p:extLst>
              <p:ext uri="{D42A27DB-BD31-4B8C-83A1-F6EECF244321}">
                <p14:modId xmlns:p14="http://schemas.microsoft.com/office/powerpoint/2010/main" val="4280345805"/>
              </p:ext>
            </p:extLst>
          </p:nvPr>
        </p:nvGraphicFramePr>
        <p:xfrm>
          <a:off x="459809" y="830288"/>
          <a:ext cx="10492443" cy="4378710"/>
        </p:xfrm>
        <a:graphic>
          <a:graphicData uri="http://schemas.openxmlformats.org/drawingml/2006/table">
            <a:tbl>
              <a:tblPr firstRow="1" firstCol="1" bandRow="1">
                <a:tableStyleId>{5C22544A-7EE6-4342-B048-85BDC9FD1C3A}</a:tableStyleId>
              </a:tblPr>
              <a:tblGrid>
                <a:gridCol w="1681056">
                  <a:extLst>
                    <a:ext uri="{9D8B030D-6E8A-4147-A177-3AD203B41FA5}">
                      <a16:colId xmlns:a16="http://schemas.microsoft.com/office/drawing/2014/main" val="111065394"/>
                    </a:ext>
                  </a:extLst>
                </a:gridCol>
                <a:gridCol w="2591072">
                  <a:extLst>
                    <a:ext uri="{9D8B030D-6E8A-4147-A177-3AD203B41FA5}">
                      <a16:colId xmlns:a16="http://schemas.microsoft.com/office/drawing/2014/main" val="2013786890"/>
                    </a:ext>
                  </a:extLst>
                </a:gridCol>
                <a:gridCol w="1515821">
                  <a:extLst>
                    <a:ext uri="{9D8B030D-6E8A-4147-A177-3AD203B41FA5}">
                      <a16:colId xmlns:a16="http://schemas.microsoft.com/office/drawing/2014/main" val="1817860247"/>
                    </a:ext>
                  </a:extLst>
                </a:gridCol>
                <a:gridCol w="4704494">
                  <a:extLst>
                    <a:ext uri="{9D8B030D-6E8A-4147-A177-3AD203B41FA5}">
                      <a16:colId xmlns:a16="http://schemas.microsoft.com/office/drawing/2014/main" val="2282120754"/>
                    </a:ext>
                  </a:extLst>
                </a:gridCol>
              </a:tblGrid>
              <a:tr h="492905">
                <a:tc>
                  <a:txBody>
                    <a:bodyPr/>
                    <a:lstStyle/>
                    <a:p>
                      <a:r>
                        <a:rPr lang="en-GB" sz="1200">
                          <a:effectLst/>
                        </a:rPr>
                        <a:t>Local Authority</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Selective Licence fee (&amp; year scheme commenced)</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Additional HMO licence fee</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Discounts offered</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1640890259"/>
                  </a:ext>
                </a:extLst>
              </a:tr>
              <a:tr h="802015">
                <a:tc>
                  <a:txBody>
                    <a:bodyPr/>
                    <a:lstStyle/>
                    <a:p>
                      <a:r>
                        <a:rPr lang="en-GB" sz="1200">
                          <a:effectLst/>
                        </a:rPr>
                        <a:t>Barking &amp; Dagenham</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£900 (Sept 2019)</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NA</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A landlord who is considered a fit and proper person, has held a licence with LBBD in the previous scheme and has not been subject to any enforcement or legal action including conviction, caution or civil penalty maybe eligible for a £215 discount</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225591486"/>
                  </a:ext>
                </a:extLst>
              </a:tr>
              <a:tr h="200504">
                <a:tc>
                  <a:txBody>
                    <a:bodyPr/>
                    <a:lstStyle/>
                    <a:p>
                      <a:r>
                        <a:rPr lang="en-GB" sz="1200">
                          <a:effectLst/>
                        </a:rPr>
                        <a:t>Enfield</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£673.80 (Sept 2021)</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£1,170</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None</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275322838"/>
                  </a:ext>
                </a:extLst>
              </a:tr>
              <a:tr h="451830">
                <a:tc>
                  <a:txBody>
                    <a:bodyPr/>
                    <a:lstStyle/>
                    <a:p>
                      <a:r>
                        <a:rPr lang="en-GB" sz="1200">
                          <a:effectLst/>
                        </a:rPr>
                        <a:t>Haringey</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£600 (Sept 2022)</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N/A</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Multi-dwelling discount - £75 on 2</a:t>
                      </a:r>
                      <a:r>
                        <a:rPr lang="en-GB" sz="1200" baseline="30000">
                          <a:effectLst/>
                        </a:rPr>
                        <a:t>nd</a:t>
                      </a:r>
                      <a:r>
                        <a:rPr lang="en-GB" sz="1200">
                          <a:effectLst/>
                        </a:rPr>
                        <a:t>, 3</a:t>
                      </a:r>
                      <a:r>
                        <a:rPr lang="en-GB" sz="1200" baseline="30000">
                          <a:effectLst/>
                        </a:rPr>
                        <a:t>rd</a:t>
                      </a:r>
                      <a:r>
                        <a:rPr lang="en-GB" sz="1200">
                          <a:effectLst/>
                        </a:rPr>
                        <a:t> unit etc. </a:t>
                      </a:r>
                    </a:p>
                    <a:p>
                      <a:r>
                        <a:rPr lang="en-GB" sz="1200">
                          <a:effectLst/>
                        </a:rPr>
                        <a:t>Accredited landlord and/or EPC or C or better - £50 discount</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1087992081"/>
                  </a:ext>
                </a:extLst>
              </a:tr>
              <a:tr h="601511">
                <a:tc>
                  <a:txBody>
                    <a:bodyPr/>
                    <a:lstStyle/>
                    <a:p>
                      <a:r>
                        <a:rPr lang="en-GB" sz="1200">
                          <a:effectLst/>
                        </a:rPr>
                        <a:t>Havering</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£900 (Jan 2021)</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£900</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Accredited landlord - £35 discount.</a:t>
                      </a:r>
                    </a:p>
                    <a:p>
                      <a:r>
                        <a:rPr lang="en-GB" sz="1200" dirty="0">
                          <a:effectLst/>
                        </a:rPr>
                        <a:t>Multi-dwelling discount - £100 on 2</a:t>
                      </a:r>
                      <a:r>
                        <a:rPr lang="en-GB" sz="1200" baseline="30000" dirty="0">
                          <a:effectLst/>
                        </a:rPr>
                        <a:t>nd</a:t>
                      </a:r>
                      <a:r>
                        <a:rPr lang="en-GB" sz="1200" dirty="0">
                          <a:effectLst/>
                        </a:rPr>
                        <a:t>, 3</a:t>
                      </a:r>
                      <a:r>
                        <a:rPr lang="en-GB" sz="1200" baseline="30000" dirty="0">
                          <a:effectLst/>
                        </a:rPr>
                        <a:t>rd</a:t>
                      </a:r>
                      <a:r>
                        <a:rPr lang="en-GB" sz="1200" dirty="0">
                          <a:effectLst/>
                        </a:rPr>
                        <a:t> unit etc. </a:t>
                      </a:r>
                    </a:p>
                    <a:p>
                      <a:r>
                        <a:rPr lang="en-GB" sz="1200" dirty="0">
                          <a:effectLst/>
                        </a:rPr>
                        <a:t>*Discounts do not apply where warning letter sent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3626947039"/>
                  </a:ext>
                </a:extLst>
              </a:tr>
              <a:tr h="1403527">
                <a:tc>
                  <a:txBody>
                    <a:bodyPr/>
                    <a:lstStyle/>
                    <a:p>
                      <a:r>
                        <a:rPr lang="en-GB" sz="1200" dirty="0">
                          <a:effectLst/>
                        </a:rPr>
                        <a:t>Newham</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£750 (Jun 2023)</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£1,250</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Multi-dwelling discount - £50 on 2</a:t>
                      </a:r>
                      <a:r>
                        <a:rPr lang="en-GB" sz="1200" baseline="30000" dirty="0">
                          <a:effectLst/>
                        </a:rPr>
                        <a:t>nd</a:t>
                      </a:r>
                      <a:r>
                        <a:rPr lang="en-GB" sz="1200" dirty="0">
                          <a:effectLst/>
                        </a:rPr>
                        <a:t>, 3</a:t>
                      </a:r>
                      <a:r>
                        <a:rPr lang="en-GB" sz="1200" baseline="30000" dirty="0">
                          <a:effectLst/>
                        </a:rPr>
                        <a:t>rd</a:t>
                      </a:r>
                      <a:r>
                        <a:rPr lang="en-GB" sz="1200" dirty="0">
                          <a:effectLst/>
                        </a:rPr>
                        <a:t> unit etc. </a:t>
                      </a:r>
                    </a:p>
                    <a:p>
                      <a:r>
                        <a:rPr lang="en-GB" sz="1200" dirty="0">
                          <a:effectLst/>
                        </a:rPr>
                        <a:t>Accredited landlord and/or EPC or C or better - £50 discount.</a:t>
                      </a:r>
                    </a:p>
                    <a:p>
                      <a:r>
                        <a:rPr lang="en-GB" sz="1200" dirty="0">
                          <a:effectLst/>
                        </a:rPr>
                        <a:t>Discount for new PRS dwellings with EPC of C or better - £350 for selective licence and £450 for additional licence</a:t>
                      </a:r>
                    </a:p>
                    <a:p>
                      <a:r>
                        <a:rPr lang="en-GB" sz="1200" dirty="0">
                          <a:effectLst/>
                        </a:rPr>
                        <a:t>Discount for selective licence addresses used by Newham as nightly paid TA - £350</a:t>
                      </a:r>
                    </a:p>
                    <a:p>
                      <a:r>
                        <a:rPr lang="en-GB" sz="1200" dirty="0">
                          <a:effectLst/>
                        </a:rPr>
                        <a:t>*Discounts do not apply where warning letter sent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4021218559"/>
                  </a:ext>
                </a:extLst>
              </a:tr>
              <a:tr h="225914">
                <a:tc>
                  <a:txBody>
                    <a:bodyPr/>
                    <a:lstStyle/>
                    <a:p>
                      <a:r>
                        <a:rPr lang="en-GB" sz="1200" dirty="0">
                          <a:effectLst/>
                        </a:rPr>
                        <a:t>Redbridge</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£860 (Nov 2023)</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£1,698 - £1,800</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Accredited landlord - £35 discount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1603805574"/>
                  </a:ext>
                </a:extLst>
              </a:tr>
              <a:tr h="200504">
                <a:tc>
                  <a:txBody>
                    <a:bodyPr/>
                    <a:lstStyle/>
                    <a:p>
                      <a:r>
                        <a:rPr lang="en-GB" sz="1200" dirty="0">
                          <a:effectLst/>
                        </a:rPr>
                        <a:t>Tower Hamlets</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£649 (Oct 2021)</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£600.50</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None</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1848346031"/>
                  </a:ext>
                </a:extLst>
              </a:tr>
            </a:tbl>
          </a:graphicData>
        </a:graphic>
      </p:graphicFrame>
    </p:spTree>
    <p:extLst>
      <p:ext uri="{BB962C8B-B14F-4D97-AF65-F5344CB8AC3E}">
        <p14:creationId xmlns:p14="http://schemas.microsoft.com/office/powerpoint/2010/main" val="1363978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42146" y="1049858"/>
            <a:ext cx="10900524" cy="4401205"/>
          </a:xfrm>
          <a:prstGeom prst="rect">
            <a:avLst/>
          </a:prstGeom>
          <a:noFill/>
        </p:spPr>
        <p:txBody>
          <a:bodyPr wrap="square">
            <a:spAutoFit/>
          </a:bodyPr>
          <a:lstStyle/>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The conditions that the Council proposes to include in licences granted under the selective and additional licensing schemes can be seen in the documents downloadable from the consultation web page.</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There are very limited changes from the conditions that are included in licences granted under the Council’s current schemes.</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Each set of proposed licence conditions includes, for ease of reference, both ‘mandatory’ conditions that the Council is obliged to include under statute, and local conditions that we propose to include licences granted in Waltham Forest.</a:t>
            </a: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42147" y="412377"/>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Proposed licence conditions </a:t>
            </a:r>
            <a:r>
              <a:rPr lang="en-GB" sz="2000" dirty="0">
                <a:solidFill>
                  <a:srgbClr val="FF0000"/>
                </a:solidFill>
                <a:latin typeface="Arial" panose="020B0604020202020204" pitchFamily="34" charset="0"/>
                <a:cs typeface="Arial" panose="020B0604020202020204" pitchFamily="34" charset="0"/>
              </a:rPr>
              <a:t>(50 &amp; Appendices 2 and 3)</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0684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294265" y="488487"/>
            <a:ext cx="11346355" cy="67636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3200" dirty="0">
                <a:latin typeface="Arial" panose="020B0604020202020204" pitchFamily="34" charset="0"/>
                <a:cs typeface="Arial" panose="020B0604020202020204" pitchFamily="34" charset="0"/>
              </a:rPr>
              <a:t>Proposed property licensing schemes – responding to the consultation</a:t>
            </a:r>
          </a:p>
        </p:txBody>
      </p:sp>
      <p:sp>
        <p:nvSpPr>
          <p:cNvPr id="3" name="TextBox 2">
            <a:extLst>
              <a:ext uri="{FF2B5EF4-FFF2-40B4-BE49-F238E27FC236}">
                <a16:creationId xmlns:a16="http://schemas.microsoft.com/office/drawing/2014/main" id="{78C0D728-175D-3570-A721-15662BE45A11}"/>
              </a:ext>
            </a:extLst>
          </p:cNvPr>
          <p:cNvSpPr txBox="1"/>
          <p:nvPr/>
        </p:nvSpPr>
        <p:spPr>
          <a:xfrm>
            <a:off x="202150" y="1904586"/>
            <a:ext cx="10729553" cy="2708434"/>
          </a:xfrm>
          <a:prstGeom prst="rect">
            <a:avLst/>
          </a:prstGeom>
          <a:noFill/>
        </p:spPr>
        <p:txBody>
          <a:bodyPr wrap="square">
            <a:spAutoFit/>
          </a:bodyPr>
          <a:lstStyle/>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Friday 15 December 2023 to Sunday 10 March 2024</a:t>
            </a:r>
          </a:p>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Read the documents supporting the consultation and complete the on-line survey at:</a:t>
            </a:r>
          </a:p>
          <a:p>
            <a:pPr lvl="1">
              <a:spcAft>
                <a:spcPts val="600"/>
              </a:spcAft>
            </a:pPr>
            <a:r>
              <a:rPr lang="en-GB" sz="3200" dirty="0">
                <a:latin typeface="Arial" panose="020B0604020202020204" pitchFamily="34" charset="0"/>
                <a:cs typeface="Arial" panose="020B0604020202020204" pitchFamily="34" charset="0"/>
                <a:hlinkClick r:id="rId2"/>
              </a:rPr>
              <a:t>https://www.walthamforest.gov.uk/consultations/property-licensing-consultation</a:t>
            </a:r>
            <a:r>
              <a:rPr lang="en-GB"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63583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379629" y="1358010"/>
            <a:ext cx="11812372" cy="4124206"/>
          </a:xfrm>
          <a:prstGeom prst="rect">
            <a:avLst/>
          </a:prstGeom>
          <a:noFill/>
        </p:spPr>
        <p:txBody>
          <a:bodyPr wrap="square">
            <a:spAutoFit/>
          </a:bodyPr>
          <a:lstStyle/>
          <a:p>
            <a:pPr>
              <a:spcAft>
                <a:spcPts val="1200"/>
              </a:spcAft>
            </a:pPr>
            <a:r>
              <a:rPr lang="en-GB" sz="2800" dirty="0">
                <a:latin typeface="Arial" panose="020B0604020202020204" pitchFamily="34" charset="0"/>
                <a:cs typeface="Arial" panose="020B0604020202020204" pitchFamily="34" charset="0"/>
              </a:rPr>
              <a:t>Introduction to session</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Purpose of session</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Participants</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Structure of session</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Housekeeping</a:t>
            </a:r>
          </a:p>
          <a:p>
            <a:pPr lvl="1"/>
            <a:r>
              <a:rPr lang="en-GB" i="1" dirty="0">
                <a:latin typeface="Arial" panose="020B0604020202020204" pitchFamily="34" charset="0"/>
                <a:cs typeface="Arial" panose="020B0604020202020204" pitchFamily="34" charset="0"/>
              </a:rPr>
              <a:t>This presentation will be loaded onto the Council’s Landlord Forum web page – further information regarding the property licensing consultation can be viewed on the web pages at </a:t>
            </a:r>
            <a:r>
              <a:rPr lang="en-GB" i="1" dirty="0">
                <a:latin typeface="Arial" panose="020B0604020202020204" pitchFamily="34" charset="0"/>
                <a:cs typeface="Arial" panose="020B0604020202020204" pitchFamily="34" charset="0"/>
                <a:hlinkClick r:id="rId3"/>
              </a:rPr>
              <a:t>https://www.walthamforest.gov.uk/consultations/property-licensing-consultation</a:t>
            </a:r>
            <a:r>
              <a:rPr lang="en-GB" i="1" dirty="0">
                <a:latin typeface="Arial" panose="020B0604020202020204" pitchFamily="34" charset="0"/>
                <a:cs typeface="Arial" panose="020B0604020202020204" pitchFamily="34" charset="0"/>
              </a:rPr>
              <a:t> </a:t>
            </a:r>
            <a:r>
              <a:rPr lang="en-GB" i="1" dirty="0">
                <a:solidFill>
                  <a:srgbClr val="FF0000"/>
                </a:solidFill>
                <a:latin typeface="Arial" panose="020B0604020202020204" pitchFamily="34" charset="0"/>
                <a:cs typeface="Arial" panose="020B0604020202020204" pitchFamily="34" charset="0"/>
              </a:rPr>
              <a:t>(numbers referenced in red relate to page numbers in the consultation document ‘Improving the Private Rented Sector in Waltham Forest’)</a:t>
            </a:r>
            <a:endParaRPr lang="en-GB" i="1" dirty="0">
              <a:latin typeface="Arial" panose="020B0604020202020204" pitchFamily="34" charset="0"/>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379628" y="577470"/>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Welcome &amp; Introductions – Julia Morris, AD Regulatory Services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0601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294265" y="488487"/>
            <a:ext cx="11346355" cy="67636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3200" dirty="0">
                <a:latin typeface="Arial" panose="020B0604020202020204" pitchFamily="34" charset="0"/>
                <a:cs typeface="Arial" panose="020B0604020202020204" pitchFamily="34" charset="0"/>
              </a:rPr>
              <a:t>Proposed property licensing schemes – Next Steps</a:t>
            </a:r>
          </a:p>
        </p:txBody>
      </p:sp>
      <p:sp>
        <p:nvSpPr>
          <p:cNvPr id="3" name="TextBox 2">
            <a:extLst>
              <a:ext uri="{FF2B5EF4-FFF2-40B4-BE49-F238E27FC236}">
                <a16:creationId xmlns:a16="http://schemas.microsoft.com/office/drawing/2014/main" id="{78C0D728-175D-3570-A721-15662BE45A11}"/>
              </a:ext>
            </a:extLst>
          </p:cNvPr>
          <p:cNvSpPr txBox="1"/>
          <p:nvPr/>
        </p:nvSpPr>
        <p:spPr>
          <a:xfrm>
            <a:off x="417907" y="1349782"/>
            <a:ext cx="9106237" cy="3693319"/>
          </a:xfrm>
          <a:prstGeom prst="rect">
            <a:avLst/>
          </a:prstGeom>
          <a:noFill/>
        </p:spPr>
        <p:txBody>
          <a:bodyPr wrap="square">
            <a:spAutoFit/>
          </a:bodyPr>
          <a:lstStyle/>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Once the consultation is complete, the responses will be analysed</a:t>
            </a:r>
          </a:p>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The Council’s response to the consultation feedback will be published</a:t>
            </a:r>
          </a:p>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The Council will decide whether to designate a new selective and/or additional HMO licensing scheme</a:t>
            </a:r>
          </a:p>
        </p:txBody>
      </p:sp>
    </p:spTree>
    <p:extLst>
      <p:ext uri="{BB962C8B-B14F-4D97-AF65-F5344CB8AC3E}">
        <p14:creationId xmlns:p14="http://schemas.microsoft.com/office/powerpoint/2010/main" val="469125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294265" y="488487"/>
            <a:ext cx="11346355" cy="67636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3200" dirty="0">
                <a:latin typeface="Arial" panose="020B0604020202020204" pitchFamily="34" charset="0"/>
                <a:cs typeface="Arial" panose="020B0604020202020204" pitchFamily="34" charset="0"/>
              </a:rPr>
              <a:t>Proposed property licensing schemes – Q &amp; A session</a:t>
            </a:r>
          </a:p>
        </p:txBody>
      </p:sp>
      <p:sp>
        <p:nvSpPr>
          <p:cNvPr id="3" name="TextBox 2">
            <a:extLst>
              <a:ext uri="{FF2B5EF4-FFF2-40B4-BE49-F238E27FC236}">
                <a16:creationId xmlns:a16="http://schemas.microsoft.com/office/drawing/2014/main" id="{78C0D728-175D-3570-A721-15662BE45A11}"/>
              </a:ext>
            </a:extLst>
          </p:cNvPr>
          <p:cNvSpPr txBox="1"/>
          <p:nvPr/>
        </p:nvSpPr>
        <p:spPr>
          <a:xfrm>
            <a:off x="417907" y="1349782"/>
            <a:ext cx="9106237" cy="3847207"/>
          </a:xfrm>
          <a:prstGeom prst="rect">
            <a:avLst/>
          </a:prstGeom>
          <a:noFill/>
        </p:spPr>
        <p:txBody>
          <a:bodyPr wrap="square">
            <a:spAutoFit/>
          </a:bodyPr>
          <a:lstStyle/>
          <a:p>
            <a:pPr lvl="1">
              <a:spcAft>
                <a:spcPts val="600"/>
              </a:spcAft>
            </a:pPr>
            <a:r>
              <a:rPr lang="en-GB" sz="3200" dirty="0">
                <a:latin typeface="Arial" panose="020B0604020202020204" pitchFamily="34" charset="0"/>
                <a:cs typeface="Arial" panose="020B0604020202020204" pitchFamily="34" charset="0"/>
              </a:rPr>
              <a:t>Thank you for listening</a:t>
            </a:r>
          </a:p>
          <a:p>
            <a:pPr lvl="1">
              <a:spcAft>
                <a:spcPts val="600"/>
              </a:spcAft>
            </a:pPr>
            <a:endParaRPr lang="en-GB" sz="3200" dirty="0">
              <a:latin typeface="Arial" panose="020B0604020202020204" pitchFamily="34" charset="0"/>
              <a:cs typeface="Arial" panose="020B0604020202020204" pitchFamily="34" charset="0"/>
            </a:endParaRPr>
          </a:p>
          <a:p>
            <a:pPr lvl="1">
              <a:spcAft>
                <a:spcPts val="600"/>
              </a:spcAft>
            </a:pPr>
            <a:r>
              <a:rPr lang="en-GB" sz="3200" dirty="0">
                <a:latin typeface="Arial" panose="020B0604020202020204" pitchFamily="34" charset="0"/>
                <a:cs typeface="Arial" panose="020B0604020202020204" pitchFamily="34" charset="0"/>
              </a:rPr>
              <a:t>Please share any immediate questions that you have</a:t>
            </a:r>
          </a:p>
          <a:p>
            <a:pPr lvl="1">
              <a:spcAft>
                <a:spcPts val="600"/>
              </a:spcAft>
            </a:pPr>
            <a:endParaRPr lang="en-GB" sz="3200" dirty="0">
              <a:latin typeface="Arial" panose="020B0604020202020204" pitchFamily="34" charset="0"/>
              <a:cs typeface="Arial" panose="020B0604020202020204" pitchFamily="34" charset="0"/>
            </a:endParaRPr>
          </a:p>
          <a:p>
            <a:pPr lvl="1">
              <a:spcAft>
                <a:spcPts val="600"/>
              </a:spcAft>
            </a:pPr>
            <a:r>
              <a:rPr lang="en-GB" sz="3200" dirty="0">
                <a:latin typeface="Arial" panose="020B0604020202020204" pitchFamily="34" charset="0"/>
                <a:cs typeface="Arial" panose="020B0604020202020204" pitchFamily="34" charset="0"/>
                <a:hlinkClick r:id="rId2"/>
              </a:rPr>
              <a:t>https://www.walthamforest.gov.uk/consultations/property-licensing-consultation</a:t>
            </a:r>
            <a:r>
              <a:rPr lang="en-GB"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8013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16094" y="498319"/>
            <a:ext cx="14766925" cy="51882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Agenda</a:t>
            </a:r>
          </a:p>
        </p:txBody>
      </p:sp>
      <p:sp>
        <p:nvSpPr>
          <p:cNvPr id="3" name="TextBox 2">
            <a:extLst>
              <a:ext uri="{FF2B5EF4-FFF2-40B4-BE49-F238E27FC236}">
                <a16:creationId xmlns:a16="http://schemas.microsoft.com/office/drawing/2014/main" id="{78C0D728-175D-3570-A721-15662BE45A11}"/>
              </a:ext>
            </a:extLst>
          </p:cNvPr>
          <p:cNvSpPr txBox="1"/>
          <p:nvPr/>
        </p:nvSpPr>
        <p:spPr>
          <a:xfrm>
            <a:off x="-18739" y="1157126"/>
            <a:ext cx="10508653" cy="4524315"/>
          </a:xfrm>
          <a:prstGeom prst="rect">
            <a:avLst/>
          </a:prstGeom>
          <a:noFill/>
        </p:spPr>
        <p:txBody>
          <a:bodyPr wrap="square">
            <a:spAutoFit/>
          </a:bodyPr>
          <a:lstStyle/>
          <a:p>
            <a:pPr lvl="1"/>
            <a:r>
              <a:rPr lang="en-GB" sz="2400" b="1" dirty="0">
                <a:solidFill>
                  <a:srgbClr val="00B050"/>
                </a:solidFill>
                <a:latin typeface="Arial" panose="020B0604020202020204" pitchFamily="34" charset="0"/>
                <a:cs typeface="Arial" panose="020B0604020202020204" pitchFamily="34" charset="0"/>
              </a:rPr>
              <a:t>Property Licensing Consultation presentation</a:t>
            </a:r>
            <a:r>
              <a:rPr lang="en-GB" sz="2400" dirty="0">
                <a:solidFill>
                  <a:srgbClr val="00B050"/>
                </a:solidFill>
                <a:latin typeface="Arial" panose="020B0604020202020204" pitchFamily="34" charset="0"/>
                <a:cs typeface="Arial" panose="020B0604020202020204" pitchFamily="34" charset="0"/>
              </a:rPr>
              <a:t>:</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Licensing regime overview</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Current licensing schemes in Waltham Forest</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Criteria relevant to proposed new licensing designations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new licensing schemes including scope and alternatives considered</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a:t>
            </a:r>
            <a:r>
              <a:rPr lang="en-GB" sz="2400">
                <a:latin typeface="Arial" panose="020B0604020202020204" pitchFamily="34" charset="0"/>
                <a:cs typeface="Arial" panose="020B0604020202020204" pitchFamily="34" charset="0"/>
              </a:rPr>
              <a:t>scheme objectives</a:t>
            </a:r>
            <a:endParaRPr lang="en-GB" sz="24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licence fee structure including discounts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licence conditions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Responding to the consultation</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Next steps</a:t>
            </a:r>
          </a:p>
          <a:p>
            <a:pPr lvl="1"/>
            <a:r>
              <a:rPr lang="en-GB" sz="2400" b="1" dirty="0">
                <a:solidFill>
                  <a:srgbClr val="00B050"/>
                </a:solidFill>
                <a:latin typeface="Arial" panose="020B0604020202020204" pitchFamily="34" charset="0"/>
                <a:cs typeface="Arial" panose="020B0604020202020204" pitchFamily="34" charset="0"/>
              </a:rPr>
              <a:t>Q&amp;A session</a:t>
            </a:r>
          </a:p>
        </p:txBody>
      </p:sp>
    </p:spTree>
    <p:extLst>
      <p:ext uri="{BB962C8B-B14F-4D97-AF65-F5344CB8AC3E}">
        <p14:creationId xmlns:p14="http://schemas.microsoft.com/office/powerpoint/2010/main" val="312043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14066" y="186346"/>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Property licensing consultation; property licensing overview </a:t>
            </a:r>
            <a:r>
              <a:rPr lang="en-GB" sz="2000" dirty="0">
                <a:solidFill>
                  <a:srgbClr val="FF0000"/>
                </a:solidFill>
                <a:latin typeface="Arial" panose="020B0604020202020204" pitchFamily="34" charset="0"/>
                <a:cs typeface="Arial" panose="020B0604020202020204" pitchFamily="34" charset="0"/>
              </a:rPr>
              <a:t>(14/15)</a:t>
            </a:r>
            <a:r>
              <a:rPr lang="en-GB" dirty="0">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78C0D728-175D-3570-A721-15662BE45A11}"/>
              </a:ext>
            </a:extLst>
          </p:cNvPr>
          <p:cNvSpPr txBox="1"/>
          <p:nvPr/>
        </p:nvSpPr>
        <p:spPr>
          <a:xfrm>
            <a:off x="504150" y="612288"/>
            <a:ext cx="11445053" cy="5410712"/>
          </a:xfrm>
          <a:prstGeom prst="rect">
            <a:avLst/>
          </a:prstGeom>
          <a:noFill/>
        </p:spPr>
        <p:txBody>
          <a:bodyPr wrap="square">
            <a:sp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0" i="0" u="none" strike="noStrike" kern="1200" cap="none" spc="0" normalizeH="0" baseline="0" noProof="0" dirty="0">
                <a:ln>
                  <a:noFill/>
                </a:ln>
                <a:solidFill>
                  <a:srgbClr val="212121"/>
                </a:solidFill>
                <a:effectLst/>
                <a:uLnTx/>
                <a:uFillTx/>
                <a:latin typeface="Arial"/>
                <a:ea typeface="+mn-ea"/>
                <a:cs typeface="Arial"/>
              </a:rPr>
              <a:t>3 licensing regimes, 1 of which is a mandatory scheme for certain Houses in Multiple Occupation (HMOs)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0" i="0" u="none" strike="noStrike" kern="1200" cap="none" spc="0" normalizeH="0" baseline="0" noProof="0" dirty="0">
                <a:ln>
                  <a:noFill/>
                </a:ln>
                <a:solidFill>
                  <a:srgbClr val="212121"/>
                </a:solidFill>
                <a:effectLst/>
                <a:uLnTx/>
                <a:uFillTx/>
                <a:latin typeface="Arial"/>
                <a:ea typeface="+mn-ea"/>
                <a:cs typeface="Arial"/>
              </a:rPr>
              <a:t>For all schemes, there are nationally prescribed exemptions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1" i="0" u="none" strike="noStrike" kern="1200" cap="none" spc="0" normalizeH="0" baseline="0" noProof="0" dirty="0">
                <a:ln>
                  <a:noFill/>
                </a:ln>
                <a:solidFill>
                  <a:srgbClr val="00B050"/>
                </a:solidFill>
                <a:effectLst/>
                <a:uLnTx/>
                <a:uFillTx/>
                <a:latin typeface="Arial"/>
                <a:ea typeface="+mn-ea"/>
                <a:cs typeface="Arial"/>
              </a:rPr>
              <a:t>Mandatory HMO licensing </a:t>
            </a:r>
            <a:r>
              <a:rPr kumimoji="0" lang="en-GB" sz="2400" b="0" i="0" u="none" strike="noStrike" kern="1200" cap="none" spc="0" normalizeH="0" baseline="0" noProof="0" dirty="0">
                <a:ln>
                  <a:noFill/>
                </a:ln>
                <a:solidFill>
                  <a:srgbClr val="212121"/>
                </a:solidFill>
                <a:effectLst/>
                <a:uLnTx/>
                <a:uFillTx/>
                <a:latin typeface="Arial"/>
                <a:ea typeface="+mn-ea"/>
                <a:cs typeface="Arial"/>
              </a:rPr>
              <a:t>– applies to houses, converted flats and some purpose-built flats occupied by &gt; 4 persons forming &gt; 1 h/h who share 1 or more basic amenity (such as a kitchen or W.C)</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1" i="0" u="none" strike="noStrike" kern="1200" cap="none" spc="0" normalizeH="0" baseline="0" noProof="0" dirty="0">
                <a:ln>
                  <a:noFill/>
                </a:ln>
                <a:solidFill>
                  <a:srgbClr val="00B050"/>
                </a:solidFill>
                <a:effectLst/>
                <a:uLnTx/>
                <a:uFillTx/>
                <a:latin typeface="Arial"/>
                <a:ea typeface="+mn-ea"/>
                <a:cs typeface="Arial"/>
              </a:rPr>
              <a:t>Additional HMO licensing </a:t>
            </a:r>
            <a:r>
              <a:rPr kumimoji="0" lang="en-GB" sz="2400" b="0" i="0" u="none" strike="noStrike" kern="1200" cap="none" spc="0" normalizeH="0" baseline="0" noProof="0" dirty="0">
                <a:ln>
                  <a:noFill/>
                </a:ln>
                <a:solidFill>
                  <a:srgbClr val="212121"/>
                </a:solidFill>
                <a:effectLst/>
                <a:uLnTx/>
                <a:uFillTx/>
                <a:latin typeface="Arial"/>
                <a:ea typeface="+mn-ea"/>
                <a:cs typeface="Arial"/>
              </a:rPr>
              <a:t>– other HMOs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1" i="0" u="none" strike="noStrike" kern="1200" cap="none" spc="0" normalizeH="0" baseline="0" noProof="0" dirty="0">
                <a:ln>
                  <a:noFill/>
                </a:ln>
                <a:solidFill>
                  <a:srgbClr val="00B050"/>
                </a:solidFill>
                <a:effectLst/>
                <a:uLnTx/>
                <a:uFillTx/>
                <a:latin typeface="Arial"/>
                <a:ea typeface="+mn-ea"/>
                <a:cs typeface="Arial"/>
              </a:rPr>
              <a:t>Selective Licensing </a:t>
            </a:r>
            <a:r>
              <a:rPr kumimoji="0" lang="en-GB" sz="2400" b="0" i="0" u="none" strike="noStrike" kern="1200" cap="none" spc="0" normalizeH="0" baseline="0" noProof="0" dirty="0">
                <a:ln>
                  <a:noFill/>
                </a:ln>
                <a:solidFill>
                  <a:srgbClr val="212121"/>
                </a:solidFill>
                <a:effectLst/>
                <a:uLnTx/>
                <a:uFillTx/>
                <a:latin typeface="Arial"/>
                <a:ea typeface="+mn-ea"/>
                <a:cs typeface="Arial"/>
              </a:rPr>
              <a:t>– other rented homes occupied by single family households or by no more than 2 unrelated individuals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1" i="0" u="none" strike="noStrike" kern="1200" cap="none" spc="0" normalizeH="0" baseline="0" noProof="0" dirty="0">
                <a:ln>
                  <a:noFill/>
                </a:ln>
                <a:solidFill>
                  <a:srgbClr val="002060"/>
                </a:solidFill>
                <a:effectLst/>
                <a:uLnTx/>
                <a:uFillTx/>
                <a:latin typeface="Arial"/>
                <a:ea typeface="+mn-ea"/>
                <a:cs typeface="Arial"/>
              </a:rPr>
              <a:t>All licensable addresses must be licensed in order to legally be let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GB" sz="2400" b="1" dirty="0">
                <a:solidFill>
                  <a:srgbClr val="002060"/>
                </a:solidFill>
                <a:latin typeface="Arial"/>
                <a:cs typeface="Arial"/>
              </a:rPr>
              <a:t>Granted licences are accompanied by a set of conditions that impose obligations on the Licence Holder</a:t>
            </a:r>
            <a:endParaRPr kumimoji="0" lang="en-GB" sz="2400" b="1" i="0" u="none" strike="noStrike" kern="1200" cap="none" spc="0" normalizeH="0" baseline="0" noProof="0" dirty="0">
              <a:ln>
                <a:noFill/>
              </a:ln>
              <a:solidFill>
                <a:srgbClr val="002060"/>
              </a:solidFill>
              <a:effectLst/>
              <a:uLnTx/>
              <a:uFillTx/>
              <a:latin typeface="Arial"/>
              <a:ea typeface="+mn-ea"/>
              <a:cs typeface="Arial"/>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GB" sz="2400" b="0" i="0" u="none" strike="noStrike" kern="1200" cap="none" spc="0" normalizeH="0" baseline="0" noProof="0" dirty="0">
              <a:ln>
                <a:noFill/>
              </a:ln>
              <a:solidFill>
                <a:srgbClr val="212121"/>
              </a:solidFill>
              <a:effectLst/>
              <a:uLnTx/>
              <a:uFillTx/>
              <a:latin typeface="Arial"/>
              <a:ea typeface="+mn-ea"/>
              <a:cs typeface="Arial"/>
            </a:endParaRPr>
          </a:p>
        </p:txBody>
      </p:sp>
    </p:spTree>
    <p:extLst>
      <p:ext uri="{BB962C8B-B14F-4D97-AF65-F5344CB8AC3E}">
        <p14:creationId xmlns:p14="http://schemas.microsoft.com/office/powerpoint/2010/main" val="209212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514066" y="1316832"/>
            <a:ext cx="10469008" cy="4247317"/>
          </a:xfrm>
          <a:prstGeom prst="rect">
            <a:avLst/>
          </a:prstGeom>
          <a:noFill/>
        </p:spPr>
        <p:txBody>
          <a:bodyPr wrap="square">
            <a:spAutoFit/>
          </a:bodyPr>
          <a:lstStyle/>
          <a:p>
            <a:pPr lvl="0">
              <a:spcAft>
                <a:spcPts val="2400"/>
              </a:spcAft>
            </a:pPr>
            <a:r>
              <a:rPr lang="en-GB" sz="2400">
                <a:latin typeface="Arial" panose="020B0604020202020204" pitchFamily="34" charset="0"/>
                <a:cs typeface="Arial" panose="020B0604020202020204" pitchFamily="34" charset="0"/>
              </a:rPr>
              <a:t>In addition </a:t>
            </a:r>
            <a:r>
              <a:rPr lang="en-GB" sz="2400" dirty="0">
                <a:latin typeface="Arial" panose="020B0604020202020204" pitchFamily="34" charset="0"/>
                <a:cs typeface="Arial" panose="020B0604020202020204" pitchFamily="34" charset="0"/>
              </a:rPr>
              <a:t>to national mandatory HMO licensing, there are two large-scale discretionary schemes in force:</a:t>
            </a:r>
          </a:p>
          <a:p>
            <a:pPr marL="342900" lvl="0" indent="-342900">
              <a:spcAft>
                <a:spcPts val="2400"/>
              </a:spcAft>
              <a:buFont typeface="Arial" panose="020B0604020202020204" pitchFamily="34" charset="0"/>
              <a:buChar char="•"/>
            </a:pPr>
            <a:r>
              <a:rPr lang="en-GB" sz="2400" dirty="0">
                <a:solidFill>
                  <a:srgbClr val="002060"/>
                </a:solidFill>
                <a:latin typeface="Arial" panose="020B0604020202020204" pitchFamily="34" charset="0"/>
                <a:cs typeface="Arial" panose="020B0604020202020204" pitchFamily="34" charset="0"/>
              </a:rPr>
              <a:t>A borough-wide </a:t>
            </a:r>
            <a:r>
              <a:rPr lang="en-GB" sz="2400" b="1" i="1" dirty="0">
                <a:solidFill>
                  <a:srgbClr val="002060"/>
                </a:solidFill>
                <a:latin typeface="Arial" panose="020B0604020202020204" pitchFamily="34" charset="0"/>
                <a:cs typeface="Arial" panose="020B0604020202020204" pitchFamily="34" charset="0"/>
              </a:rPr>
              <a:t>additional HMO licensing scheme </a:t>
            </a:r>
            <a:r>
              <a:rPr lang="en-GB" sz="2400" dirty="0">
                <a:solidFill>
                  <a:srgbClr val="002060"/>
                </a:solidFill>
                <a:latin typeface="Arial" panose="020B0604020202020204" pitchFamily="34" charset="0"/>
                <a:cs typeface="Arial" panose="020B0604020202020204" pitchFamily="34" charset="0"/>
              </a:rPr>
              <a:t>which applies to most HMOs that do not come within the scope of mandatory licensing. This scheme is scheduled to end on 31 March 2025</a:t>
            </a:r>
            <a:r>
              <a:rPr lang="en-GB" sz="2400" dirty="0">
                <a:latin typeface="Arial" panose="020B0604020202020204" pitchFamily="34" charset="0"/>
                <a:cs typeface="Arial" panose="020B0604020202020204" pitchFamily="34" charset="0"/>
              </a:rPr>
              <a:t> </a:t>
            </a:r>
          </a:p>
          <a:p>
            <a:pPr marL="342900" lvl="0" indent="-342900">
              <a:spcAft>
                <a:spcPts val="2400"/>
              </a:spcAft>
              <a:buFont typeface="Arial" panose="020B0604020202020204" pitchFamily="34" charset="0"/>
              <a:buChar char="•"/>
            </a:pPr>
            <a:r>
              <a:rPr lang="en-GB" sz="2400" dirty="0">
                <a:solidFill>
                  <a:srgbClr val="002060"/>
                </a:solidFill>
                <a:latin typeface="Arial" panose="020B0604020202020204" pitchFamily="34" charset="0"/>
                <a:cs typeface="Arial" panose="020B0604020202020204" pitchFamily="34" charset="0"/>
              </a:rPr>
              <a:t>A </a:t>
            </a:r>
            <a:r>
              <a:rPr lang="en-GB" sz="2400" b="1" i="1" dirty="0">
                <a:solidFill>
                  <a:srgbClr val="002060"/>
                </a:solidFill>
                <a:latin typeface="Arial" panose="020B0604020202020204" pitchFamily="34" charset="0"/>
                <a:cs typeface="Arial" panose="020B0604020202020204" pitchFamily="34" charset="0"/>
              </a:rPr>
              <a:t>selective licensing scheme </a:t>
            </a:r>
            <a:r>
              <a:rPr lang="en-GB" sz="2400" dirty="0">
                <a:solidFill>
                  <a:srgbClr val="002060"/>
                </a:solidFill>
                <a:latin typeface="Arial" panose="020B0604020202020204" pitchFamily="34" charset="0"/>
                <a:cs typeface="Arial" panose="020B0604020202020204" pitchFamily="34" charset="0"/>
              </a:rPr>
              <a:t>covering 18 of 20 wards that existed before the subsequent boundary changes. Hatch Lane and </a:t>
            </a:r>
            <a:r>
              <a:rPr lang="en-GB" sz="2400" dirty="0" err="1">
                <a:solidFill>
                  <a:srgbClr val="002060"/>
                </a:solidFill>
                <a:latin typeface="Arial" panose="020B0604020202020204" pitchFamily="34" charset="0"/>
                <a:cs typeface="Arial" panose="020B0604020202020204" pitchFamily="34" charset="0"/>
              </a:rPr>
              <a:t>Endlebury</a:t>
            </a:r>
            <a:r>
              <a:rPr lang="en-GB" sz="2400" dirty="0">
                <a:solidFill>
                  <a:srgbClr val="002060"/>
                </a:solidFill>
                <a:latin typeface="Arial" panose="020B0604020202020204" pitchFamily="34" charset="0"/>
                <a:cs typeface="Arial" panose="020B0604020202020204" pitchFamily="34" charset="0"/>
              </a:rPr>
              <a:t> wards are excluded. This scheme is scheduled to end on 30 April 2025.</a:t>
            </a:r>
          </a:p>
          <a:p>
            <a:pPr marL="742950" lvl="1"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14066" y="5870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Current property licensing schemes in Waltham Forest </a:t>
            </a:r>
            <a:r>
              <a:rPr lang="en-GB" sz="2000" dirty="0">
                <a:solidFill>
                  <a:srgbClr val="FF0000"/>
                </a:solidFill>
                <a:latin typeface="Arial" panose="020B0604020202020204" pitchFamily="34" charset="0"/>
                <a:cs typeface="Arial" panose="020B0604020202020204" pitchFamily="34" charset="0"/>
              </a:rPr>
              <a:t>(17)</a:t>
            </a:r>
            <a:r>
              <a:rPr lang="en-GB"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934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514066" y="1307596"/>
            <a:ext cx="10469008" cy="375487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dirty="0">
                <a:solidFill>
                  <a:prstClr val="black"/>
                </a:solidFill>
                <a:latin typeface="Arial" panose="020B0604020202020204" pitchFamily="34" charset="0"/>
                <a:cs typeface="Arial" panose="020B0604020202020204" pitchFamily="34" charset="0"/>
              </a:rPr>
              <a:t>Performance against scheme objectives</a:t>
            </a: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r>
              <a:rPr lang="en-GB" sz="2400" dirty="0">
                <a:solidFill>
                  <a:srgbClr val="002060"/>
                </a:solidFill>
                <a:latin typeface="Arial" panose="020B0604020202020204" pitchFamily="34" charset="0"/>
                <a:cs typeface="Arial" panose="020B0604020202020204" pitchFamily="34" charset="0"/>
              </a:rPr>
              <a:t>Licence applications and decisions</a:t>
            </a: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14066" y="5870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Current property licensing schemes in Waltham Forest (2)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(18/19)</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2" name="Table 1">
            <a:extLst>
              <a:ext uri="{FF2B5EF4-FFF2-40B4-BE49-F238E27FC236}">
                <a16:creationId xmlns:a16="http://schemas.microsoft.com/office/drawing/2014/main" id="{22865626-45C0-FEAE-E62E-B54E5997F2D9}"/>
              </a:ext>
            </a:extLst>
          </p:cNvPr>
          <p:cNvGraphicFramePr>
            <a:graphicFrameLocks noGrp="1"/>
          </p:cNvGraphicFramePr>
          <p:nvPr>
            <p:extLst>
              <p:ext uri="{D42A27DB-BD31-4B8C-83A1-F6EECF244321}">
                <p14:modId xmlns:p14="http://schemas.microsoft.com/office/powerpoint/2010/main" val="1056196661"/>
              </p:ext>
            </p:extLst>
          </p:nvPr>
        </p:nvGraphicFramePr>
        <p:xfrm>
          <a:off x="671745" y="1767047"/>
          <a:ext cx="9725703" cy="1502731"/>
        </p:xfrm>
        <a:graphic>
          <a:graphicData uri="http://schemas.openxmlformats.org/drawingml/2006/table">
            <a:tbl>
              <a:tblPr firstRow="1" firstCol="1" bandRow="1">
                <a:tableStyleId>{5C22544A-7EE6-4342-B048-85BDC9FD1C3A}</a:tableStyleId>
              </a:tblPr>
              <a:tblGrid>
                <a:gridCol w="3241901">
                  <a:extLst>
                    <a:ext uri="{9D8B030D-6E8A-4147-A177-3AD203B41FA5}">
                      <a16:colId xmlns:a16="http://schemas.microsoft.com/office/drawing/2014/main" val="3197883711"/>
                    </a:ext>
                  </a:extLst>
                </a:gridCol>
                <a:gridCol w="3241901">
                  <a:extLst>
                    <a:ext uri="{9D8B030D-6E8A-4147-A177-3AD203B41FA5}">
                      <a16:colId xmlns:a16="http://schemas.microsoft.com/office/drawing/2014/main" val="3630136364"/>
                    </a:ext>
                  </a:extLst>
                </a:gridCol>
                <a:gridCol w="3241901">
                  <a:extLst>
                    <a:ext uri="{9D8B030D-6E8A-4147-A177-3AD203B41FA5}">
                      <a16:colId xmlns:a16="http://schemas.microsoft.com/office/drawing/2014/main" val="3405374442"/>
                    </a:ext>
                  </a:extLst>
                </a:gridCol>
              </a:tblGrid>
              <a:tr h="362191">
                <a:tc>
                  <a:txBody>
                    <a:bodyPr/>
                    <a:lstStyle/>
                    <a:p>
                      <a:r>
                        <a:rPr lang="en-GB" sz="1600">
                          <a:effectLst/>
                        </a:rPr>
                        <a:t>Performance Metric</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Target</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Performance</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543442"/>
                  </a:ext>
                </a:extLst>
              </a:tr>
              <a:tr h="362191">
                <a:tc>
                  <a:txBody>
                    <a:bodyPr/>
                    <a:lstStyle/>
                    <a:p>
                      <a:r>
                        <a:rPr lang="en-GB" sz="1600">
                          <a:effectLst/>
                        </a:rPr>
                        <a:t>Licence Applications</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~30,000 (5 years)</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26,485</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3901938"/>
                  </a:ext>
                </a:extLst>
              </a:tr>
              <a:tr h="416158">
                <a:tc>
                  <a:txBody>
                    <a:bodyPr/>
                    <a:lstStyle/>
                    <a:p>
                      <a:r>
                        <a:rPr lang="en-GB" sz="1600">
                          <a:effectLst/>
                        </a:rPr>
                        <a:t>Properties Inspected</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5,600 (3.5 years)</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8,011</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33656194"/>
                  </a:ext>
                </a:extLst>
              </a:tr>
              <a:tr h="362191">
                <a:tc>
                  <a:txBody>
                    <a:bodyPr/>
                    <a:lstStyle/>
                    <a:p>
                      <a:r>
                        <a:rPr lang="en-GB" sz="1600">
                          <a:effectLst/>
                        </a:rPr>
                        <a:t>Properties Improved</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1,925(3.5 years)</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1,680</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0378988"/>
                  </a:ext>
                </a:extLst>
              </a:tr>
            </a:tbl>
          </a:graphicData>
        </a:graphic>
      </p:graphicFrame>
      <p:graphicFrame>
        <p:nvGraphicFramePr>
          <p:cNvPr id="5" name="Table 4">
            <a:extLst>
              <a:ext uri="{FF2B5EF4-FFF2-40B4-BE49-F238E27FC236}">
                <a16:creationId xmlns:a16="http://schemas.microsoft.com/office/drawing/2014/main" id="{49BA93F0-46C4-39D1-8698-64F14F5B5D1D}"/>
              </a:ext>
            </a:extLst>
          </p:cNvPr>
          <p:cNvGraphicFramePr>
            <a:graphicFrameLocks noGrp="1"/>
          </p:cNvGraphicFramePr>
          <p:nvPr>
            <p:extLst>
              <p:ext uri="{D42A27DB-BD31-4B8C-83A1-F6EECF244321}">
                <p14:modId xmlns:p14="http://schemas.microsoft.com/office/powerpoint/2010/main" val="1301278968"/>
              </p:ext>
            </p:extLst>
          </p:nvPr>
        </p:nvGraphicFramePr>
        <p:xfrm>
          <a:off x="592726" y="3931896"/>
          <a:ext cx="10267058" cy="1595120"/>
        </p:xfrm>
        <a:graphic>
          <a:graphicData uri="http://schemas.openxmlformats.org/drawingml/2006/table">
            <a:tbl>
              <a:tblPr firstRow="1" firstCol="1" bandRow="1">
                <a:tableStyleId>{5C22544A-7EE6-4342-B048-85BDC9FD1C3A}</a:tableStyleId>
              </a:tblPr>
              <a:tblGrid>
                <a:gridCol w="2915410">
                  <a:extLst>
                    <a:ext uri="{9D8B030D-6E8A-4147-A177-3AD203B41FA5}">
                      <a16:colId xmlns:a16="http://schemas.microsoft.com/office/drawing/2014/main" val="3490068818"/>
                    </a:ext>
                  </a:extLst>
                </a:gridCol>
                <a:gridCol w="1320935">
                  <a:extLst>
                    <a:ext uri="{9D8B030D-6E8A-4147-A177-3AD203B41FA5}">
                      <a16:colId xmlns:a16="http://schemas.microsoft.com/office/drawing/2014/main" val="1506893488"/>
                    </a:ext>
                  </a:extLst>
                </a:gridCol>
                <a:gridCol w="2053878">
                  <a:extLst>
                    <a:ext uri="{9D8B030D-6E8A-4147-A177-3AD203B41FA5}">
                      <a16:colId xmlns:a16="http://schemas.microsoft.com/office/drawing/2014/main" val="792002202"/>
                    </a:ext>
                  </a:extLst>
                </a:gridCol>
                <a:gridCol w="2452499">
                  <a:extLst>
                    <a:ext uri="{9D8B030D-6E8A-4147-A177-3AD203B41FA5}">
                      <a16:colId xmlns:a16="http://schemas.microsoft.com/office/drawing/2014/main" val="480479638"/>
                    </a:ext>
                  </a:extLst>
                </a:gridCol>
                <a:gridCol w="1524336">
                  <a:extLst>
                    <a:ext uri="{9D8B030D-6E8A-4147-A177-3AD203B41FA5}">
                      <a16:colId xmlns:a16="http://schemas.microsoft.com/office/drawing/2014/main" val="371557932"/>
                    </a:ext>
                  </a:extLst>
                </a:gridCol>
              </a:tblGrid>
              <a:tr h="44398">
                <a:tc>
                  <a:txBody>
                    <a:bodyPr/>
                    <a:lstStyle/>
                    <a:p>
                      <a:pPr algn="ctr"/>
                      <a:r>
                        <a:rPr lang="en-GB" sz="1600">
                          <a:effectLst/>
                        </a:rPr>
                        <a:t> </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Applications received</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Licence granted full term (5yrs)</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Licence granted reduced term* (&lt;5yrs)</a:t>
                      </a:r>
                    </a:p>
                    <a:p>
                      <a:pPr algn="ctr"/>
                      <a:r>
                        <a:rPr lang="en-GB" sz="1600" dirty="0">
                          <a:effectLst/>
                        </a:rPr>
                        <a:t> </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Licence refused</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19693176"/>
                  </a:ext>
                </a:extLst>
              </a:tr>
              <a:tr h="144145">
                <a:tc>
                  <a:txBody>
                    <a:bodyPr/>
                    <a:lstStyle/>
                    <a:p>
                      <a:pPr>
                        <a:spcAft>
                          <a:spcPts val="800"/>
                        </a:spcAft>
                      </a:pPr>
                      <a:r>
                        <a:rPr lang="en-GB" sz="1600">
                          <a:effectLst/>
                        </a:rPr>
                        <a:t>Selective</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800"/>
                        </a:spcAft>
                      </a:pPr>
                      <a:r>
                        <a:rPr lang="en-GB" sz="1600">
                          <a:effectLst/>
                        </a:rPr>
                        <a:t>24,528</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800"/>
                        </a:spcAft>
                      </a:pPr>
                      <a:r>
                        <a:rPr lang="en-GB" sz="1600">
                          <a:effectLst/>
                        </a:rPr>
                        <a:t>22,249</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800"/>
                        </a:spcAft>
                      </a:pPr>
                      <a:r>
                        <a:rPr lang="en-GB" sz="1600">
                          <a:effectLst/>
                        </a:rPr>
                        <a:t>267</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spcAft>
                          <a:spcPts val="800"/>
                        </a:spcAft>
                      </a:pPr>
                      <a:r>
                        <a:rPr lang="en-GB" sz="1600" dirty="0">
                          <a:effectLst/>
                        </a:rPr>
                        <a:t>855</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3500531"/>
                  </a:ext>
                </a:extLst>
              </a:tr>
              <a:tr h="619760">
                <a:tc>
                  <a:txBody>
                    <a:bodyPr/>
                    <a:lstStyle/>
                    <a:p>
                      <a:pPr>
                        <a:spcAft>
                          <a:spcPts val="800"/>
                        </a:spcAft>
                      </a:pPr>
                      <a:r>
                        <a:rPr lang="en-GB" sz="1600">
                          <a:effectLst/>
                        </a:rPr>
                        <a:t> HMO (Additional and mandatory)</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800"/>
                        </a:spcAft>
                      </a:pPr>
                      <a:r>
                        <a:rPr lang="en-GB" sz="1600">
                          <a:effectLst/>
                        </a:rPr>
                        <a:t>1,957</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800"/>
                        </a:spcAft>
                      </a:pPr>
                      <a:r>
                        <a:rPr lang="en-GB" sz="1600" dirty="0">
                          <a:effectLst/>
                        </a:rPr>
                        <a:t>815</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800"/>
                        </a:spcAft>
                      </a:pPr>
                      <a:r>
                        <a:rPr lang="en-GB" sz="1600" dirty="0">
                          <a:effectLst/>
                        </a:rPr>
                        <a:t>578</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284476534"/>
                  </a:ext>
                </a:extLst>
              </a:tr>
            </a:tbl>
          </a:graphicData>
        </a:graphic>
      </p:graphicFrame>
    </p:spTree>
    <p:extLst>
      <p:ext uri="{BB962C8B-B14F-4D97-AF65-F5344CB8AC3E}">
        <p14:creationId xmlns:p14="http://schemas.microsoft.com/office/powerpoint/2010/main" val="2061156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574088" y="915651"/>
            <a:ext cx="10951894" cy="57861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dirty="0">
                <a:latin typeface="Arial" panose="020B0604020202020204" pitchFamily="34" charset="0"/>
                <a:cs typeface="Arial" panose="020B0604020202020204" pitchFamily="34" charset="0"/>
              </a:rPr>
              <a:t>Support for landlords and tenants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dirty="0">
                <a:latin typeface="Arial" panose="020B0604020202020204" pitchFamily="34" charset="0"/>
                <a:cs typeface="Arial" panose="020B0604020202020204" pitchFamily="34" charset="0"/>
              </a:rPr>
              <a:t>Other enforcement actions</a:t>
            </a: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74088" y="397347"/>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Current property licensing schemes in Waltham Forest (3)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(19/22/23)</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6" name="Table 5">
            <a:extLst>
              <a:ext uri="{FF2B5EF4-FFF2-40B4-BE49-F238E27FC236}">
                <a16:creationId xmlns:a16="http://schemas.microsoft.com/office/drawing/2014/main" id="{FACF7FB5-201A-8E76-5222-84C0C2347BF0}"/>
              </a:ext>
            </a:extLst>
          </p:cNvPr>
          <p:cNvGraphicFramePr>
            <a:graphicFrameLocks noGrp="1"/>
          </p:cNvGraphicFramePr>
          <p:nvPr>
            <p:extLst>
              <p:ext uri="{D42A27DB-BD31-4B8C-83A1-F6EECF244321}">
                <p14:modId xmlns:p14="http://schemas.microsoft.com/office/powerpoint/2010/main" val="2972147344"/>
              </p:ext>
            </p:extLst>
          </p:nvPr>
        </p:nvGraphicFramePr>
        <p:xfrm>
          <a:off x="584362" y="3309133"/>
          <a:ext cx="10267057" cy="2278572"/>
        </p:xfrm>
        <a:graphic>
          <a:graphicData uri="http://schemas.openxmlformats.org/drawingml/2006/table">
            <a:tbl>
              <a:tblPr firstRow="1" firstCol="1" bandRow="1">
                <a:tableStyleId>{5C22544A-7EE6-4342-B048-85BDC9FD1C3A}</a:tableStyleId>
              </a:tblPr>
              <a:tblGrid>
                <a:gridCol w="8102386">
                  <a:extLst>
                    <a:ext uri="{9D8B030D-6E8A-4147-A177-3AD203B41FA5}">
                      <a16:colId xmlns:a16="http://schemas.microsoft.com/office/drawing/2014/main" val="2132791429"/>
                    </a:ext>
                  </a:extLst>
                </a:gridCol>
                <a:gridCol w="2164671">
                  <a:extLst>
                    <a:ext uri="{9D8B030D-6E8A-4147-A177-3AD203B41FA5}">
                      <a16:colId xmlns:a16="http://schemas.microsoft.com/office/drawing/2014/main" val="2410102713"/>
                    </a:ext>
                  </a:extLst>
                </a:gridCol>
              </a:tblGrid>
              <a:tr h="196785">
                <a:tc>
                  <a:txBody>
                    <a:bodyPr/>
                    <a:lstStyle/>
                    <a:p>
                      <a:pPr>
                        <a:lnSpc>
                          <a:spcPct val="107000"/>
                        </a:lnSpc>
                      </a:pPr>
                      <a:r>
                        <a:rPr lang="en-GB" sz="1600" b="0" dirty="0">
                          <a:effectLst/>
                          <a:latin typeface="+mn-lt"/>
                        </a:rPr>
                        <a:t>Post inspection and other warning letters issued</a:t>
                      </a:r>
                      <a:endParaRPr lang="en-GB" sz="1600" b="0" dirty="0">
                        <a:solidFill>
                          <a:srgbClr val="80808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GB" sz="1600" b="0" dirty="0">
                          <a:solidFill>
                            <a:schemeClr val="tx1"/>
                          </a:solidFill>
                          <a:effectLst/>
                          <a:latin typeface="+mn-lt"/>
                        </a:rPr>
                        <a:t>More than 15,000</a:t>
                      </a:r>
                      <a:endParaRPr lang="en-GB"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804431224"/>
                  </a:ext>
                </a:extLst>
              </a:tr>
              <a:tr h="403990">
                <a:tc>
                  <a:txBody>
                    <a:bodyPr/>
                    <a:lstStyle/>
                    <a:p>
                      <a:pPr>
                        <a:lnSpc>
                          <a:spcPct val="107000"/>
                        </a:lnSpc>
                      </a:pPr>
                      <a:r>
                        <a:rPr lang="en-GB" sz="1600" b="0" dirty="0">
                          <a:effectLst/>
                          <a:latin typeface="+mn-lt"/>
                        </a:rPr>
                        <a:t>Service of a legal notice, most frequently under Part 1 Housing Act 2004 (Housing Health and Rating System – HHSRS) such as an Improvement Notice requiring works to be carried out</a:t>
                      </a:r>
                      <a:endParaRPr lang="en-GB" sz="1600" b="0" dirty="0">
                        <a:solidFill>
                          <a:srgbClr val="80808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GB" sz="1600" b="0" dirty="0">
                          <a:solidFill>
                            <a:schemeClr val="tx1"/>
                          </a:solidFill>
                          <a:effectLst/>
                          <a:latin typeface="+mn-lt"/>
                        </a:rPr>
                        <a:t>223</a:t>
                      </a:r>
                      <a:endParaRPr lang="en-GB"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7629898"/>
                  </a:ext>
                </a:extLst>
              </a:tr>
              <a:tr h="196785">
                <a:tc>
                  <a:txBody>
                    <a:bodyPr/>
                    <a:lstStyle/>
                    <a:p>
                      <a:pPr>
                        <a:lnSpc>
                          <a:spcPct val="107000"/>
                        </a:lnSpc>
                      </a:pPr>
                      <a:r>
                        <a:rPr lang="en-GB" sz="1600" b="0">
                          <a:effectLst/>
                          <a:latin typeface="+mn-lt"/>
                        </a:rPr>
                        <a:t>A criminal prosecution or imposition of a Financial Penalty of up to £30,000 for each offence</a:t>
                      </a:r>
                      <a:endParaRPr lang="en-GB" sz="1600" b="0">
                        <a:solidFill>
                          <a:srgbClr val="80808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GB" sz="1600" b="0" dirty="0">
                          <a:solidFill>
                            <a:schemeClr val="tx1"/>
                          </a:solidFill>
                          <a:effectLst/>
                          <a:latin typeface="+mn-lt"/>
                        </a:rPr>
                        <a:t>195</a:t>
                      </a:r>
                      <a:endParaRPr lang="en-GB"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3621782"/>
                  </a:ext>
                </a:extLst>
              </a:tr>
              <a:tr h="403990">
                <a:tc>
                  <a:txBody>
                    <a:bodyPr/>
                    <a:lstStyle/>
                    <a:p>
                      <a:pPr>
                        <a:lnSpc>
                          <a:spcPct val="107000"/>
                        </a:lnSpc>
                      </a:pPr>
                      <a:r>
                        <a:rPr lang="en-GB" sz="1600" b="0" dirty="0">
                          <a:effectLst/>
                          <a:latin typeface="+mn-lt"/>
                        </a:rPr>
                        <a:t>The making of an Interim Management Order, whereby the Council assumes management control of a property pending it being licensed</a:t>
                      </a:r>
                      <a:endParaRPr lang="en-GB" sz="1600" b="0" dirty="0">
                        <a:solidFill>
                          <a:srgbClr val="80808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GB" sz="1600" b="0" dirty="0">
                          <a:solidFill>
                            <a:schemeClr val="tx1"/>
                          </a:solidFill>
                          <a:effectLst/>
                          <a:latin typeface="+mn-lt"/>
                        </a:rPr>
                        <a:t>20</a:t>
                      </a:r>
                      <a:endParaRPr lang="en-GB"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709583"/>
                  </a:ext>
                </a:extLst>
              </a:tr>
              <a:tr h="196785">
                <a:tc>
                  <a:txBody>
                    <a:bodyPr/>
                    <a:lstStyle/>
                    <a:p>
                      <a:pPr>
                        <a:lnSpc>
                          <a:spcPct val="107000"/>
                        </a:lnSpc>
                      </a:pPr>
                      <a:r>
                        <a:rPr lang="en-GB" sz="1600" b="0" dirty="0">
                          <a:solidFill>
                            <a:schemeClr val="bg1"/>
                          </a:solidFill>
                          <a:effectLst/>
                          <a:latin typeface="+mn-lt"/>
                          <a:ea typeface="Times New Roman" panose="02020603050405020304" pitchFamily="18" charset="0"/>
                          <a:cs typeface="Times New Roman" panose="02020603050405020304" pitchFamily="18" charset="0"/>
                        </a:rPr>
                        <a:t>Civil Penalties – Notice of Intention</a:t>
                      </a:r>
                    </a:p>
                  </a:txBody>
                  <a:tcPr marL="68580" marR="68580" marT="0" marB="0"/>
                </a:tc>
                <a:tc>
                  <a:txBody>
                    <a:bodyPr/>
                    <a:lstStyle/>
                    <a:p>
                      <a:pPr algn="ctr">
                        <a:lnSpc>
                          <a:spcPct val="107000"/>
                        </a:lnSpc>
                      </a:pPr>
                      <a:r>
                        <a:rPr lang="en-GB" sz="1600" b="0" dirty="0">
                          <a:solidFill>
                            <a:schemeClr val="tx1"/>
                          </a:solidFill>
                          <a:effectLst/>
                          <a:latin typeface="+mn-lt"/>
                          <a:ea typeface="Times New Roman" panose="02020603050405020304" pitchFamily="18" charset="0"/>
                          <a:cs typeface="Times New Roman" panose="02020603050405020304" pitchFamily="18" charset="0"/>
                        </a:rPr>
                        <a:t>233</a:t>
                      </a:r>
                    </a:p>
                  </a:txBody>
                  <a:tcPr marL="68580" marR="68580" marT="0" marB="0"/>
                </a:tc>
                <a:extLst>
                  <a:ext uri="{0D108BD9-81ED-4DB2-BD59-A6C34878D82A}">
                    <a16:rowId xmlns:a16="http://schemas.microsoft.com/office/drawing/2014/main" val="380215569"/>
                  </a:ext>
                </a:extLst>
              </a:tr>
              <a:tr h="196785">
                <a:tc>
                  <a:txBody>
                    <a:bodyPr/>
                    <a:lstStyle/>
                    <a:p>
                      <a:pPr>
                        <a:lnSpc>
                          <a:spcPct val="107000"/>
                        </a:lnSpc>
                      </a:pPr>
                      <a:r>
                        <a:rPr lang="en-GB" sz="1600" b="0" dirty="0">
                          <a:solidFill>
                            <a:schemeClr val="bg1"/>
                          </a:solidFill>
                          <a:effectLst/>
                          <a:latin typeface="+mn-lt"/>
                          <a:ea typeface="Times New Roman" panose="02020603050405020304" pitchFamily="18" charset="0"/>
                          <a:cs typeface="Times New Roman" panose="02020603050405020304" pitchFamily="18" charset="0"/>
                        </a:rPr>
                        <a:t>Successful cases taken in the Upper Tribunal or Court of Appeal  to establish caselaw that has set national legal precedents to facilitate more effective enforcement</a:t>
                      </a:r>
                    </a:p>
                  </a:txBody>
                  <a:tcPr marL="68580" marR="68580" marT="0" marB="0"/>
                </a:tc>
                <a:tc>
                  <a:txBody>
                    <a:bodyPr/>
                    <a:lstStyle/>
                    <a:p>
                      <a:pPr algn="ctr">
                        <a:lnSpc>
                          <a:spcPct val="107000"/>
                        </a:lnSpc>
                      </a:pPr>
                      <a:r>
                        <a:rPr lang="en-GB" sz="1600" b="0" dirty="0">
                          <a:solidFill>
                            <a:schemeClr val="tx1"/>
                          </a:solidFill>
                          <a:effectLst/>
                          <a:latin typeface="+mn-lt"/>
                          <a:ea typeface="Times New Roman" panose="02020603050405020304" pitchFamily="18" charset="0"/>
                          <a:cs typeface="Times New Roman" panose="02020603050405020304" pitchFamily="18" charset="0"/>
                        </a:rPr>
                        <a:t>7</a:t>
                      </a:r>
                    </a:p>
                  </a:txBody>
                  <a:tcPr marL="68580" marR="68580" marT="0" marB="0"/>
                </a:tc>
                <a:extLst>
                  <a:ext uri="{0D108BD9-81ED-4DB2-BD59-A6C34878D82A}">
                    <a16:rowId xmlns:a16="http://schemas.microsoft.com/office/drawing/2014/main" val="1418919125"/>
                  </a:ext>
                </a:extLst>
              </a:tr>
            </a:tbl>
          </a:graphicData>
        </a:graphic>
      </p:graphicFrame>
      <p:pic>
        <p:nvPicPr>
          <p:cNvPr id="8" name="Picture 7">
            <a:extLst>
              <a:ext uri="{FF2B5EF4-FFF2-40B4-BE49-F238E27FC236}">
                <a16:creationId xmlns:a16="http://schemas.microsoft.com/office/drawing/2014/main" id="{FF3A4EEA-7066-963D-1A77-6FD4609CFD15}"/>
              </a:ext>
            </a:extLst>
          </p:cNvPr>
          <p:cNvPicPr>
            <a:picLocks noChangeAspect="1"/>
          </p:cNvPicPr>
          <p:nvPr/>
        </p:nvPicPr>
        <p:blipFill>
          <a:blip r:embed="rId2"/>
          <a:stretch>
            <a:fillRect/>
          </a:stretch>
        </p:blipFill>
        <p:spPr>
          <a:xfrm>
            <a:off x="584362" y="1295033"/>
            <a:ext cx="11313112" cy="2006394"/>
          </a:xfrm>
          <a:prstGeom prst="rect">
            <a:avLst/>
          </a:prstGeom>
        </p:spPr>
      </p:pic>
    </p:spTree>
    <p:extLst>
      <p:ext uri="{BB962C8B-B14F-4D97-AF65-F5344CB8AC3E}">
        <p14:creationId xmlns:p14="http://schemas.microsoft.com/office/powerpoint/2010/main" val="2715505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9479518"/>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Property Condition</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It is estimated that over 7,400 private rented properties (27%) have at least one serious category 1 hazard or category 2 damp or excess cold hazard in the proposed designation. </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Grove Green (637), St James (626) and Hoe Street (547) have the highest estimated number of properties with serious hazards. Proportionally, </a:t>
            </a:r>
            <a:r>
              <a:rPr lang="en-GB" sz="2000" dirty="0" err="1">
                <a:latin typeface="Arial" panose="020B0604020202020204" pitchFamily="34" charset="0"/>
                <a:cs typeface="Arial" panose="020B0604020202020204" pitchFamily="34" charset="0"/>
              </a:rPr>
              <a:t>Markhouse</a:t>
            </a:r>
            <a:r>
              <a:rPr lang="en-GB" sz="2000" dirty="0">
                <a:latin typeface="Arial" panose="020B0604020202020204" pitchFamily="34" charset="0"/>
                <a:cs typeface="Arial" panose="020B0604020202020204" pitchFamily="34" charset="0"/>
              </a:rPr>
              <a:t> (37%), St James (33%) and Leyton (33%) have the highest estimated levels of serious hazards.</a:t>
            </a:r>
          </a:p>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Anti-social behaviour (ASB)</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The PRS has the highest proportion of properties with persistent ASB (23% of PRS properties with persistent ASB) compared with persistent ASB in other tenure types in Waltham Forest (21% of owner occupier properties</a:t>
            </a:r>
            <a:r>
              <a:rPr lang="en-GB" sz="24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12% of housing association properties and 14% of local authority properties).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Private Rented Sector in Waltham Forest – current position</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(29/40)</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92376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443198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Private Rented Sector in Waltham Forest – property condition</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(30)</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2" name="Picture 1">
            <a:extLst>
              <a:ext uri="{FF2B5EF4-FFF2-40B4-BE49-F238E27FC236}">
                <a16:creationId xmlns:a16="http://schemas.microsoft.com/office/drawing/2014/main" id="{3FC11825-0DFA-85A7-F367-A7977F04B472}"/>
              </a:ext>
            </a:extLst>
          </p:cNvPr>
          <p:cNvPicPr>
            <a:picLocks noChangeAspect="1"/>
          </p:cNvPicPr>
          <p:nvPr/>
        </p:nvPicPr>
        <p:blipFill>
          <a:blip r:embed="rId2"/>
          <a:stretch>
            <a:fillRect/>
          </a:stretch>
        </p:blipFill>
        <p:spPr>
          <a:xfrm>
            <a:off x="491895" y="759370"/>
            <a:ext cx="8775395" cy="4542095"/>
          </a:xfrm>
          <a:prstGeom prst="rect">
            <a:avLst/>
          </a:prstGeom>
        </p:spPr>
      </p:pic>
    </p:spTree>
    <p:extLst>
      <p:ext uri="{BB962C8B-B14F-4D97-AF65-F5344CB8AC3E}">
        <p14:creationId xmlns:p14="http://schemas.microsoft.com/office/powerpoint/2010/main" val="1492345148"/>
      </p:ext>
    </p:extLst>
  </p:cSld>
  <p:clrMapOvr>
    <a:masterClrMapping/>
  </p:clrMapOvr>
</p:sld>
</file>

<file path=ppt/theme/theme1.xml><?xml version="1.0" encoding="utf-8"?>
<a:theme xmlns:a="http://schemas.openxmlformats.org/drawingml/2006/main" name="Purpl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455460FE-24ED-8D45-B586-57D561C9F11D}"/>
    </a:ext>
  </a:extLst>
</a:theme>
</file>

<file path=ppt/theme/theme2.xml><?xml version="1.0" encoding="utf-8"?>
<a:theme xmlns:a="http://schemas.openxmlformats.org/drawingml/2006/main" name="2_Teal foo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0788C1A1-15D7-8C4F-9FC5-2BFC960418D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8325</TotalTime>
  <Words>2161</Words>
  <Application>Microsoft Office PowerPoint</Application>
  <PresentationFormat>Widescreen</PresentationFormat>
  <Paragraphs>272</Paragraphs>
  <Slides>21</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Calibri Light</vt:lpstr>
      <vt:lpstr>Purple Theme</vt:lpstr>
      <vt:lpstr>2_Teal footer</vt:lpstr>
      <vt:lpstr>Landlord Forum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Childview interventions and Domestic Abuse incidents</dc:title>
  <dc:creator>Edward Ferneyhough</dc:creator>
  <cp:lastModifiedBy>Julia Morris</cp:lastModifiedBy>
  <cp:revision>13</cp:revision>
  <dcterms:created xsi:type="dcterms:W3CDTF">2023-09-05T15:17:56Z</dcterms:created>
  <dcterms:modified xsi:type="dcterms:W3CDTF">2024-01-24T10:28:29Z</dcterms:modified>
</cp:coreProperties>
</file>