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BA6CC_6A96369A.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BA6F6_3393CBB6.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70" r:id="rId5"/>
    <p:sldMasterId id="2147483681" r:id="rId6"/>
    <p:sldMasterId id="2147483692" r:id="rId7"/>
    <p:sldMasterId id="2147483745" r:id="rId8"/>
    <p:sldMasterId id="2147483756" r:id="rId9"/>
  </p:sldMasterIdLst>
  <p:notesMasterIdLst>
    <p:notesMasterId r:id="rId21"/>
  </p:notesMasterIdLst>
  <p:sldIdLst>
    <p:sldId id="2147198669" r:id="rId10"/>
    <p:sldId id="272" r:id="rId11"/>
    <p:sldId id="2147198668" r:id="rId12"/>
    <p:sldId id="2147198648" r:id="rId13"/>
    <p:sldId id="2147198709" r:id="rId14"/>
    <p:sldId id="2147198710" r:id="rId15"/>
    <p:sldId id="2147198711" r:id="rId16"/>
    <p:sldId id="2147198660" r:id="rId17"/>
    <p:sldId id="2147198712" r:id="rId18"/>
    <p:sldId id="2147198714" r:id="rId19"/>
    <p:sldId id="214719871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DA1F2C-60F3-1FE2-809A-5F9C6017409D}" name="Luke Ravenscroft" initials="LR" userId="S::Luke.Ravenscroft@walthamforest.gov.uk::1723449b-8544-41ca-8be6-ee003e9c0f9e" providerId="AD"/>
  <p188:author id="{D21BDA30-2030-63E6-7F03-25F85605D06D}" name="Ian Rae" initials="IR" userId="S::Ian.Rae@walthamforest.gov.uk::dacb019a-9799-4932-947e-d868ac16d102" providerId="AD"/>
  <p188:author id="{815931A7-BA27-62D4-600A-9BA256F4D4C8}" name="Brianna Francis" initials="BF" userId="S::brianna.francis@walthamforest.gov.uk::580026de-68b1-46db-b847-7f10942b285c" providerId="AD"/>
  <p188:author id="{DF2A96E2-5840-7BD8-F2B4-B2B082D151DC}" name="Simon Rayner" initials="SR" userId="S::simon.rayner@walthamforest.gov.uk::f9c161f4-4467-4e9e-9eff-1f72243b30c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EF138"/>
    <a:srgbClr val="4F256A"/>
    <a:srgbClr val="F7C6DC"/>
    <a:srgbClr val="E33282"/>
    <a:srgbClr val="ED1C9A"/>
    <a:srgbClr val="164783"/>
    <a:srgbClr val="242F5C"/>
    <a:srgbClr val="1CED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20F47E-9A20-3C03-F01E-4D86CE46CB64}" v="56" dt="2023-10-26T11:19:30.476"/>
    <p1510:client id="{6058270A-933A-4129-BA94-4DD9E4DD4ECC}" v="9" dt="2023-10-26T12:48:19.103"/>
    <p1510:client id="{A187C864-E301-4367-A6D2-6D84E6EEBA20}" v="3" dt="2023-10-26T12:45:23.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71" autoAdjust="0"/>
  </p:normalViewPr>
  <p:slideViewPr>
    <p:cSldViewPr snapToGrid="0">
      <p:cViewPr varScale="1">
        <p:scale>
          <a:sx n="52" d="100"/>
          <a:sy n="52" d="100"/>
        </p:scale>
        <p:origin x="1204" y="5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 Id="rId27" Type="http://schemas.microsoft.com/office/2018/10/relationships/authors" Target="authors.xml"/></Relationships>
</file>

<file path=ppt/comments/modernComment_7FFBA6CC_6A96369A.xml><?xml version="1.0" encoding="utf-8"?>
<p188:cmLst xmlns:a="http://schemas.openxmlformats.org/drawingml/2006/main" xmlns:r="http://schemas.openxmlformats.org/officeDocument/2006/relationships" xmlns:p188="http://schemas.microsoft.com/office/powerpoint/2018/8/main">
  <p188:cm id="{C1B88675-B0D5-451A-BD13-A688C3FF56C2}" authorId="{2BDA1F2C-60F3-1FE2-809A-5F9C6017409D}" status="resolved" created="2023-10-23T13:27:39.702" complete="100000">
    <pc:sldMkLst xmlns:pc="http://schemas.microsoft.com/office/powerpoint/2013/main/command">
      <pc:docMk/>
      <pc:sldMk cId="1788229274" sldId="2147198668"/>
    </pc:sldMkLst>
    <p188:replyLst>
      <p188:reply id="{74454DC2-4788-450C-B718-473D052FB719}" authorId="{2BDA1F2C-60F3-1FE2-809A-5F9C6017409D}" created="2023-10-23T13:28:40.022">
        <p188:txBody>
          <a:bodyPr/>
          <a:lstStyle/>
          <a:p>
            <a:r>
              <a:rPr lang="en-GB"/>
              <a:t>You could also talk to it, eg why upgrade your home?
--Improves rent (study shown here)
--Helps tackle climate change
--Regulations (MEES coming)</a:t>
            </a:r>
          </a:p>
        </p188:txBody>
      </p188:reply>
    </p188:replyLst>
    <p188:txBody>
      <a:bodyPr/>
      <a:lstStyle/>
      <a:p>
        <a:r>
          <a:rPr lang="en-GB"/>
          <a:t>Think we should have this earlier or skip</a:t>
        </a:r>
      </a:p>
    </p188:txBody>
    <p188:extLst>
      <p:ext xmlns:p="http://schemas.openxmlformats.org/presentationml/2006/main" uri="{57CB4572-C831-44C2-8A1C-0ADB6CCDFE69}">
        <p223:reactions xmlns="" xmlns:p223="http://schemas.microsoft.com/office/powerpoint/2022/03/main">
          <p223:rxn type="👍">
            <p223:instance time="2023-10-23T13:31:30.855" authorId="{815931A7-BA27-62D4-600A-9BA256F4D4C8}"/>
          </p223:rxn>
        </p223:reactions>
      </p:ext>
    </p188:extLst>
  </p188:cm>
</p188:cmLst>
</file>

<file path=ppt/comments/modernComment_7FFBA6F6_3393CBB6.xml><?xml version="1.0" encoding="utf-8"?>
<p188:cmLst xmlns:a="http://schemas.openxmlformats.org/drawingml/2006/main" xmlns:r="http://schemas.openxmlformats.org/officeDocument/2006/relationships" xmlns:p188="http://schemas.microsoft.com/office/powerpoint/2018/8/main">
  <p188:cm id="{58822E26-419C-40C1-BB9B-8598E27678A5}" authorId="{2BDA1F2C-60F3-1FE2-809A-5F9C6017409D}" status="resolved" created="2023-10-23T13:25:52.370" complete="100000">
    <ac:deMkLst xmlns:ac="http://schemas.microsoft.com/office/drawing/2013/main/command">
      <pc:docMk xmlns:pc="http://schemas.microsoft.com/office/powerpoint/2013/main/command"/>
      <pc:sldMk xmlns:pc="http://schemas.microsoft.com/office/powerpoint/2013/main/command" cId="865323958" sldId="2147198710"/>
      <ac:picMk id="23" creationId="{862B7F14-55D1-CB56-E247-889C219E7446}"/>
    </ac:deMkLst>
    <p188:replyLst>
      <p188:reply id="{58C84A94-A9E6-4882-890F-B437408C7EB6}" authorId="{2BDA1F2C-60F3-1FE2-809A-5F9C6017409D}" created="2023-10-23T13:25:59.957">
        <p188:txBody>
          <a:bodyPr/>
          <a:lstStyle/>
          <a:p>
            <a:r>
              <a:rPr lang="en-GB"/>
              <a:t>Then we should change this everywhere</a:t>
            </a:r>
          </a:p>
        </p188:txBody>
      </p188:reply>
    </p188:replyLst>
    <p188:txBody>
      <a:bodyPr/>
      <a:lstStyle/>
      <a:p>
        <a:r>
          <a:rPr lang="en-GB"/>
          <a:t>Small point but should this just be Assessed by EST (rather than EST &amp; WF)</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3F22A-9544-5C42-B5B8-5FD81E952B74}"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4B117-9D35-6B49-842C-40ED4BD10C4C}" type="slidenum">
              <a:rPr lang="en-US" smtClean="0"/>
              <a:t>‹#›</a:t>
            </a:fld>
            <a:endParaRPr lang="en-US"/>
          </a:p>
        </p:txBody>
      </p:sp>
    </p:spTree>
    <p:extLst>
      <p:ext uri="{BB962C8B-B14F-4D97-AF65-F5344CB8AC3E}">
        <p14:creationId xmlns:p14="http://schemas.microsoft.com/office/powerpoint/2010/main" val="3702783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Transport 29%, Businesses 13%, Waste 12%, Public Sector 4%.</a:t>
            </a:r>
          </a:p>
          <a:p>
            <a:r>
              <a:rPr lang="en-GB"/>
              <a:t>A simple version is 40/30/20/10 with 20=Business and Public Sector and 10=Waste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C32422-0F45-4861-BDBB-FB38EAB402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74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--Improves rent (study shown here)</a:t>
            </a:r>
            <a:br>
              <a:rPr lang="en-GB" dirty="0"/>
            </a:br>
            <a:r>
              <a:rPr lang="en-GB" dirty="0"/>
              <a:t>--Helps tackle climate change</a:t>
            </a:r>
            <a:br>
              <a:rPr lang="en-GB" dirty="0"/>
            </a:br>
            <a:r>
              <a:rPr lang="en-GB" dirty="0"/>
              <a:t>--MEES - </a:t>
            </a:r>
            <a:r>
              <a:rPr lang="en-GB" b="0" i="0" dirty="0">
                <a:solidFill>
                  <a:srgbClr val="0B0C0C"/>
                </a:solidFill>
                <a:effectLst/>
                <a:latin typeface="GDS Transport"/>
              </a:rPr>
              <a:t>2018 ‘Minimum Level of Energy Efficiency’ standard (EPC band E)</a:t>
            </a:r>
          </a:p>
          <a:p>
            <a:r>
              <a:rPr lang="en-GB" b="0" i="0" dirty="0">
                <a:solidFill>
                  <a:srgbClr val="0B0C0C"/>
                </a:solidFill>
                <a:effectLst/>
                <a:latin typeface="GDS Transport"/>
              </a:rPr>
              <a:t>-- Saves money in longer term</a:t>
            </a:r>
            <a:endParaRPr lang="en-GB" dirty="0"/>
          </a:p>
        </p:txBody>
      </p:sp>
      <p:sp>
        <p:nvSpPr>
          <p:cNvPr id="4" name="Slide Number Placeholder 3"/>
          <p:cNvSpPr>
            <a:spLocks noGrp="1"/>
          </p:cNvSpPr>
          <p:nvPr>
            <p:ph type="sldNum" sz="quarter" idx="5"/>
          </p:nvPr>
        </p:nvSpPr>
        <p:spPr/>
        <p:txBody>
          <a:bodyPr/>
          <a:lstStyle/>
          <a:p>
            <a:fld id="{B744B117-9D35-6B49-842C-40ED4BD10C4C}" type="slidenum">
              <a:rPr lang="en-US" smtClean="0"/>
              <a:t>3</a:t>
            </a:fld>
            <a:endParaRPr lang="en-US"/>
          </a:p>
        </p:txBody>
      </p:sp>
    </p:spTree>
    <p:extLst>
      <p:ext uri="{BB962C8B-B14F-4D97-AF65-F5344CB8AC3E}">
        <p14:creationId xmlns:p14="http://schemas.microsoft.com/office/powerpoint/2010/main" val="9126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44B117-9D35-6B49-842C-40ED4BD10C4C}" type="slidenum">
              <a:rPr lang="en-US" smtClean="0"/>
              <a:t>4</a:t>
            </a:fld>
            <a:endParaRPr lang="en-US"/>
          </a:p>
        </p:txBody>
      </p:sp>
    </p:spTree>
    <p:extLst>
      <p:ext uri="{BB962C8B-B14F-4D97-AF65-F5344CB8AC3E}">
        <p14:creationId xmlns:p14="http://schemas.microsoft.com/office/powerpoint/2010/main" val="412118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44B117-9D35-6B49-842C-40ED4BD10C4C}" type="slidenum">
              <a:rPr lang="en-US" smtClean="0"/>
              <a:t>5</a:t>
            </a:fld>
            <a:endParaRPr lang="en-US"/>
          </a:p>
        </p:txBody>
      </p:sp>
    </p:spTree>
    <p:extLst>
      <p:ext uri="{BB962C8B-B14F-4D97-AF65-F5344CB8AC3E}">
        <p14:creationId xmlns:p14="http://schemas.microsoft.com/office/powerpoint/2010/main" val="3677731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44B117-9D35-6B49-842C-40ED4BD10C4C}" type="slidenum">
              <a:rPr lang="en-US" smtClean="0"/>
              <a:t>6</a:t>
            </a:fld>
            <a:endParaRPr lang="en-US"/>
          </a:p>
        </p:txBody>
      </p:sp>
    </p:spTree>
    <p:extLst>
      <p:ext uri="{BB962C8B-B14F-4D97-AF65-F5344CB8AC3E}">
        <p14:creationId xmlns:p14="http://schemas.microsoft.com/office/powerpoint/2010/main" val="366561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https://app.sli.do/event/hnNa18rx4qWbFMVUis88Lb</a:t>
            </a:r>
          </a:p>
        </p:txBody>
      </p:sp>
      <p:sp>
        <p:nvSpPr>
          <p:cNvPr id="4" name="Slide Number Placeholder 3"/>
          <p:cNvSpPr>
            <a:spLocks noGrp="1"/>
          </p:cNvSpPr>
          <p:nvPr>
            <p:ph type="sldNum" sz="quarter" idx="5"/>
          </p:nvPr>
        </p:nvSpPr>
        <p:spPr/>
        <p:txBody>
          <a:bodyPr/>
          <a:lstStyle/>
          <a:p>
            <a:fld id="{B744B117-9D35-6B49-842C-40ED4BD10C4C}" type="slidenum">
              <a:rPr lang="en-US" smtClean="0"/>
              <a:t>8</a:t>
            </a:fld>
            <a:endParaRPr lang="en-US"/>
          </a:p>
        </p:txBody>
      </p:sp>
    </p:spTree>
    <p:extLst>
      <p:ext uri="{BB962C8B-B14F-4D97-AF65-F5344CB8AC3E}">
        <p14:creationId xmlns:p14="http://schemas.microsoft.com/office/powerpoint/2010/main" val="2706866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is a range of energy efficiency related schemes on offer this winter. </a:t>
            </a:r>
          </a:p>
          <a:p>
            <a:r>
              <a:rPr lang="en-GB"/>
              <a:t>To keep the process simple for residents, a triage form has been developed to help select the best scheme for them, due to complicated eligibility criteria.</a:t>
            </a:r>
          </a:p>
          <a:p>
            <a:r>
              <a:rPr lang="en-GB"/>
              <a:t>There is something on offer for everyone, regardless of their income </a:t>
            </a:r>
          </a:p>
          <a:p>
            <a:r>
              <a:rPr lang="en-GB"/>
              <a:t>Details of the Energy Upgrade Loan will be added once it is live, however this scheme is for the ‘able to pay’ market, who will be in the financial position to receive a low interest loan to make upgrades to their home, such as solar panels, loft insulation, ASHP etc. </a:t>
            </a:r>
          </a:p>
        </p:txBody>
      </p:sp>
      <p:sp>
        <p:nvSpPr>
          <p:cNvPr id="4" name="Slide Number Placeholder 3"/>
          <p:cNvSpPr>
            <a:spLocks noGrp="1"/>
          </p:cNvSpPr>
          <p:nvPr>
            <p:ph type="sldNum" sz="quarter" idx="5"/>
          </p:nvPr>
        </p:nvSpPr>
        <p:spPr/>
        <p:txBody>
          <a:bodyPr/>
          <a:lstStyle/>
          <a:p>
            <a:fld id="{B744B117-9D35-6B49-842C-40ED4BD10C4C}" type="slidenum">
              <a:rPr lang="en-US" smtClean="0"/>
              <a:t>10</a:t>
            </a:fld>
            <a:endParaRPr lang="en-US"/>
          </a:p>
        </p:txBody>
      </p:sp>
    </p:spTree>
    <p:extLst>
      <p:ext uri="{BB962C8B-B14F-4D97-AF65-F5344CB8AC3E}">
        <p14:creationId xmlns:p14="http://schemas.microsoft.com/office/powerpoint/2010/main" val="3817733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Energy Company Obligation (ECO), is a </a:t>
            </a:r>
            <a:r>
              <a:rPr lang="en-GB" sz="1800" b="1">
                <a:effectLst/>
                <a:latin typeface="Calibri" panose="020F0502020204030204" pitchFamily="34" charset="0"/>
                <a:ea typeface="Calibri" panose="020F0502020204030204" pitchFamily="34" charset="0"/>
                <a:cs typeface="Times New Roman" panose="02020603050405020304" pitchFamily="18" charset="0"/>
              </a:rPr>
              <a:t>£1bn government energy efficiency scheme </a:t>
            </a:r>
            <a:r>
              <a:rPr lang="en-GB" sz="1800">
                <a:effectLst/>
                <a:latin typeface="Calibri" panose="020F0502020204030204" pitchFamily="34" charset="0"/>
                <a:ea typeface="Calibri" panose="020F0502020204030204" pitchFamily="34" charset="0"/>
                <a:cs typeface="Times New Roman" panose="02020603050405020304" pitchFamily="18" charset="0"/>
              </a:rPr>
              <a:t>for Great Britain, administered by Ofgem. ECO4 is the 4</a:t>
            </a:r>
            <a:r>
              <a:rPr lang="en-GB" sz="18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800">
                <a:effectLst/>
                <a:latin typeface="Calibri" panose="020F0502020204030204" pitchFamily="34" charset="0"/>
                <a:ea typeface="Calibri" panose="020F0502020204030204" pitchFamily="34" charset="0"/>
                <a:cs typeface="Times New Roman" panose="02020603050405020304" pitchFamily="18" charset="0"/>
              </a:rPr>
              <a:t> round.</a:t>
            </a:r>
          </a:p>
          <a:p>
            <a:pPr algn="just">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ECO obliges energy companies to improve the least energy efficient housing stock occupied by </a:t>
            </a:r>
            <a:r>
              <a:rPr lang="en-GB" sz="1800" b="1">
                <a:effectLst/>
                <a:latin typeface="Calibri" panose="020F0502020204030204" pitchFamily="34" charset="0"/>
                <a:ea typeface="Calibri" panose="020F0502020204030204" pitchFamily="34" charset="0"/>
                <a:cs typeface="Times New Roman" panose="02020603050405020304" pitchFamily="18" charset="0"/>
              </a:rPr>
              <a:t>low income and vulnerable households</a:t>
            </a:r>
            <a:r>
              <a:rPr lang="en-GB" sz="1800">
                <a:effectLst/>
                <a:latin typeface="Calibri" panose="020F0502020204030204" pitchFamily="34" charset="0"/>
                <a:ea typeface="Calibri" panose="020F0502020204030204" pitchFamily="34" charset="0"/>
                <a:cs typeface="Times New Roman" panose="02020603050405020304" pitchFamily="18" charset="0"/>
              </a:rPr>
              <a:t> between April 2022– March 2026</a:t>
            </a:r>
          </a:p>
          <a:p>
            <a:pPr algn="just">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ECO4-flex</a:t>
            </a:r>
            <a:r>
              <a:rPr lang="en-GB" sz="1800">
                <a:effectLst/>
                <a:latin typeface="Calibri" panose="020F0502020204030204" pitchFamily="34" charset="0"/>
                <a:ea typeface="Calibri" panose="020F0502020204030204" pitchFamily="34" charset="0"/>
                <a:cs typeface="Times New Roman" panose="02020603050405020304" pitchFamily="18" charset="0"/>
              </a:rPr>
              <a:t> has been set up to allow a participating LA can refer private tenure households that it considers to be living in fuel poverty or on a low income and vulnerable to the effects of living in a cold home. This includes working with health professionals to identify and refer vulnerable residents. </a:t>
            </a:r>
          </a:p>
          <a:p>
            <a:pPr algn="just">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ECO targets those that need it most: </a:t>
            </a:r>
            <a:r>
              <a:rPr lang="en-GB" sz="1800" b="1">
                <a:effectLst/>
                <a:latin typeface="Calibri" panose="020F0502020204030204" pitchFamily="34" charset="0"/>
                <a:ea typeface="Calibri" panose="020F0502020204030204" pitchFamily="34" charset="0"/>
                <a:cs typeface="Times New Roman" panose="02020603050405020304" pitchFamily="18" charset="0"/>
              </a:rPr>
              <a:t>low income and vulnerable households</a:t>
            </a:r>
            <a:r>
              <a:rPr lang="en-GB" sz="1800">
                <a:effectLst/>
                <a:latin typeface="Calibri" panose="020F0502020204030204" pitchFamily="34" charset="0"/>
                <a:ea typeface="Calibri" panose="020F0502020204030204" pitchFamily="34" charset="0"/>
                <a:cs typeface="Times New Roman" panose="02020603050405020304" pitchFamily="18" charset="0"/>
              </a:rPr>
              <a:t> living in the least energy efficient housing stock</a:t>
            </a:r>
            <a:r>
              <a:rPr lang="en-GB" sz="1800" b="1">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It is up to the energy companies to determine which projects they fund and installers that they choose to work with.</a:t>
            </a:r>
          </a:p>
          <a:p>
            <a:pPr algn="just">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ECO4 encourages the installation of various energy efficient measures such as </a:t>
            </a:r>
            <a:r>
              <a:rPr lang="en-GB" sz="1800" b="1">
                <a:effectLst/>
                <a:latin typeface="Calibri" panose="020F0502020204030204" pitchFamily="34" charset="0"/>
                <a:ea typeface="Calibri" panose="020F0502020204030204" pitchFamily="34" charset="0"/>
                <a:cs typeface="Times New Roman" panose="02020603050405020304" pitchFamily="18" charset="0"/>
              </a:rPr>
              <a:t>insulation measures, renewable heating</a:t>
            </a:r>
            <a:r>
              <a:rPr lang="en-GB" sz="1800">
                <a:effectLst/>
                <a:latin typeface="Calibri" panose="020F0502020204030204" pitchFamily="34" charset="0"/>
                <a:ea typeface="Calibri" panose="020F0502020204030204" pitchFamily="34" charset="0"/>
                <a:cs typeface="Times New Roman" panose="02020603050405020304" pitchFamily="18" charset="0"/>
              </a:rPr>
              <a:t>, first time central heating and district heating connections.</a:t>
            </a:r>
          </a:p>
          <a:p>
            <a:pPr algn="just">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We have partnered with 3 energy companies and split the borough geographically to bring as much funding into the borough as possible</a:t>
            </a:r>
          </a:p>
          <a:p>
            <a:pPr algn="just">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These are trusted partners and we are monitoring their customer service and </a:t>
            </a:r>
          </a:p>
          <a:p>
            <a:pPr algn="just">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ONLY AVAILABLE TO HOMEOWNERS OR PRIVATE RENTERS </a:t>
            </a:r>
          </a:p>
          <a:p>
            <a:endParaRPr lang="en-GB"/>
          </a:p>
        </p:txBody>
      </p:sp>
      <p:sp>
        <p:nvSpPr>
          <p:cNvPr id="4" name="Slide Number Placeholder 3"/>
          <p:cNvSpPr>
            <a:spLocks noGrp="1"/>
          </p:cNvSpPr>
          <p:nvPr>
            <p:ph type="sldNum" sz="quarter" idx="5"/>
          </p:nvPr>
        </p:nvSpPr>
        <p:spPr/>
        <p:txBody>
          <a:bodyPr/>
          <a:lstStyle/>
          <a:p>
            <a:fld id="{B744B117-9D35-6B49-842C-40ED4BD10C4C}" type="slidenum">
              <a:rPr lang="en-US" smtClean="0"/>
              <a:t>11</a:t>
            </a:fld>
            <a:endParaRPr lang="en-US"/>
          </a:p>
        </p:txBody>
      </p:sp>
    </p:spTree>
    <p:extLst>
      <p:ext uri="{BB962C8B-B14F-4D97-AF65-F5344CB8AC3E}">
        <p14:creationId xmlns:p14="http://schemas.microsoft.com/office/powerpoint/2010/main" val="186305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6197-7BD7-A922-0CC8-4FAC0C5C3F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C619EFD-752A-0143-6B33-4159EE72F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102284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A38E-58AF-E41B-AC4C-89AD7E3CBAF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68BD5B-7ABC-509A-2DB8-2D1DCE01C5BA}"/>
              </a:ext>
            </a:extLst>
          </p:cNvPr>
          <p:cNvSpPr>
            <a:spLocks noGrp="1"/>
          </p:cNvSpPr>
          <p:nvPr>
            <p:ph type="body" orient="vert" idx="1"/>
          </p:nvPr>
        </p:nvSpPr>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978950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00F7-9B8F-F635-6202-91312A529D50}"/>
              </a:ext>
            </a:extLst>
          </p:cNvPr>
          <p:cNvSpPr>
            <a:spLocks noGrp="1"/>
          </p:cNvSpPr>
          <p:nvPr>
            <p:ph type="title"/>
          </p:nvPr>
        </p:nvSpPr>
        <p:spPr>
          <a:xfrm>
            <a:off x="839789" y="457201"/>
            <a:ext cx="3932237" cy="1600200"/>
          </a:xfrm>
          <a:prstGeom prst="rect">
            <a:avLst/>
          </a:prstGeom>
        </p:spPr>
        <p:txBody>
          <a:bodyPr anchor="b"/>
          <a:lstStyle>
            <a:lvl1pPr>
              <a:defRPr sz="2133"/>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9DBF1AF-27B9-B52A-F67C-020CBD25EF01}"/>
              </a:ext>
            </a:extLst>
          </p:cNvPr>
          <p:cNvSpPr>
            <a:spLocks noGrp="1"/>
          </p:cNvSpPr>
          <p:nvPr>
            <p:ph idx="1"/>
          </p:nvPr>
        </p:nvSpPr>
        <p:spPr>
          <a:xfrm>
            <a:off x="5183188" y="987426"/>
            <a:ext cx="6172200" cy="4873625"/>
          </a:xfrm>
          <a:prstGeom prst="rect">
            <a:avLst/>
          </a:prstGeom>
        </p:spPr>
        <p:txBody>
          <a:bodyPr/>
          <a:lstStyle>
            <a:lvl1pPr>
              <a:defRPr sz="2133"/>
            </a:lvl1pPr>
            <a:lvl2pPr>
              <a:defRPr sz="1866"/>
            </a:lvl2pPr>
            <a:lvl3pPr>
              <a:defRPr sz="1600"/>
            </a:lvl3pPr>
            <a:lvl4pPr>
              <a:defRPr sz="1333"/>
            </a:lvl4pPr>
            <a:lvl5pPr>
              <a:defRPr sz="1333"/>
            </a:lvl5pPr>
            <a:lvl6pPr>
              <a:defRPr sz="1333"/>
            </a:lvl6pPr>
            <a:lvl7pPr>
              <a:defRPr sz="1333"/>
            </a:lvl7pPr>
            <a:lvl8pPr>
              <a:defRPr sz="1333"/>
            </a:lvl8pPr>
            <a:lvl9pPr>
              <a:defRPr sz="13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A2B2913-A56C-1419-9B21-5973D7F50FBF}"/>
              </a:ext>
            </a:extLst>
          </p:cNvPr>
          <p:cNvSpPr>
            <a:spLocks noGrp="1"/>
          </p:cNvSpPr>
          <p:nvPr>
            <p:ph type="body" sz="half" idx="2"/>
          </p:nvPr>
        </p:nvSpPr>
        <p:spPr>
          <a:xfrm>
            <a:off x="839789" y="2057400"/>
            <a:ext cx="3932237" cy="3811588"/>
          </a:xfrm>
          <a:prstGeom prst="rect">
            <a:avLst/>
          </a:prstGeom>
        </p:spPr>
        <p:txBody>
          <a:bodyPr/>
          <a:lstStyle>
            <a:lvl1pPr marL="0" indent="0">
              <a:buNone/>
              <a:defRPr sz="1067"/>
            </a:lvl1pPr>
            <a:lvl2pPr marL="304770" indent="0">
              <a:buNone/>
              <a:defRPr sz="933"/>
            </a:lvl2pPr>
            <a:lvl3pPr marL="609539" indent="0">
              <a:buNone/>
              <a:defRPr sz="800"/>
            </a:lvl3pPr>
            <a:lvl4pPr marL="914309" indent="0">
              <a:buNone/>
              <a:defRPr sz="667"/>
            </a:lvl4pPr>
            <a:lvl5pPr marL="1219078" indent="0">
              <a:buNone/>
              <a:defRPr sz="667"/>
            </a:lvl5pPr>
            <a:lvl6pPr marL="1523848" indent="0">
              <a:buNone/>
              <a:defRPr sz="667"/>
            </a:lvl6pPr>
            <a:lvl7pPr marL="1828617" indent="0">
              <a:buNone/>
              <a:defRPr sz="667"/>
            </a:lvl7pPr>
            <a:lvl8pPr marL="2133387" indent="0">
              <a:buNone/>
              <a:defRPr sz="667"/>
            </a:lvl8pPr>
            <a:lvl9pPr marL="2438156" indent="0">
              <a:buNone/>
              <a:defRPr sz="667"/>
            </a:lvl9pPr>
          </a:lstStyle>
          <a:p>
            <a:pPr lvl="0"/>
            <a:r>
              <a:rPr lang="en-GB"/>
              <a:t>Click to edit Master text styles</a:t>
            </a:r>
          </a:p>
        </p:txBody>
      </p:sp>
      <p:sp>
        <p:nvSpPr>
          <p:cNvPr id="5" name="Date Placeholder 4">
            <a:extLst>
              <a:ext uri="{FF2B5EF4-FFF2-40B4-BE49-F238E27FC236}">
                <a16:creationId xmlns:a16="http://schemas.microsoft.com/office/drawing/2014/main" id="{ED7E7EB3-AFE4-1964-9DD0-EFC341C883E8}"/>
              </a:ext>
            </a:extLst>
          </p:cNvPr>
          <p:cNvSpPr>
            <a:spLocks noGrp="1"/>
          </p:cNvSpPr>
          <p:nvPr>
            <p:ph type="dt" sz="half" idx="10"/>
          </p:nvPr>
        </p:nvSpPr>
        <p:spPr>
          <a:xfrm>
            <a:off x="838200" y="6356351"/>
            <a:ext cx="2743200" cy="365125"/>
          </a:xfrm>
          <a:prstGeom prst="rect">
            <a:avLst/>
          </a:prstGeom>
        </p:spPr>
        <p:txBody>
          <a:bodyPr/>
          <a:lstStyle/>
          <a:p>
            <a:fld id="{6F496BB9-6951-1645-B8B8-9D146DA84CD5}" type="datetimeFigureOut">
              <a:rPr lang="en-US" smtClean="0"/>
              <a:t>10/26/2023</a:t>
            </a:fld>
            <a:endParaRPr lang="en-US"/>
          </a:p>
        </p:txBody>
      </p:sp>
      <p:sp>
        <p:nvSpPr>
          <p:cNvPr id="6" name="Footer Placeholder 5">
            <a:extLst>
              <a:ext uri="{FF2B5EF4-FFF2-40B4-BE49-F238E27FC236}">
                <a16:creationId xmlns:a16="http://schemas.microsoft.com/office/drawing/2014/main" id="{E1E714F9-E8A8-B14E-FD5B-5BEC2DE96D1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6C4034-9EB9-5C8C-4B51-9CFBB9ABC607}"/>
              </a:ext>
            </a:extLst>
          </p:cNvPr>
          <p:cNvSpPr>
            <a:spLocks noGrp="1"/>
          </p:cNvSpPr>
          <p:nvPr>
            <p:ph type="sldNum" sz="quarter" idx="12"/>
          </p:nvPr>
        </p:nvSpPr>
        <p:spPr>
          <a:xfrm>
            <a:off x="8610600" y="6356351"/>
            <a:ext cx="2743200" cy="365125"/>
          </a:xfrm>
          <a:prstGeom prst="rect">
            <a:avLst/>
          </a:prstGeom>
        </p:spPr>
        <p:txBody>
          <a:bodyPr/>
          <a:lstStyle/>
          <a:p>
            <a:fld id="{B0688CE8-08DC-8946-BE74-BDAAB2AF8290}" type="slidenum">
              <a:rPr lang="en-US" smtClean="0"/>
              <a:t>‹#›</a:t>
            </a:fld>
            <a:endParaRPr lang="en-US"/>
          </a:p>
        </p:txBody>
      </p:sp>
    </p:spTree>
    <p:extLst>
      <p:ext uri="{BB962C8B-B14F-4D97-AF65-F5344CB8AC3E}">
        <p14:creationId xmlns:p14="http://schemas.microsoft.com/office/powerpoint/2010/main" val="14692748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9312-2B72-E9EF-39A6-84F09A51C7B8}"/>
              </a:ext>
            </a:extLst>
          </p:cNvPr>
          <p:cNvSpPr>
            <a:spLocks noGrp="1"/>
          </p:cNvSpPr>
          <p:nvPr>
            <p:ph type="title"/>
          </p:nvPr>
        </p:nvSpPr>
        <p:spPr>
          <a:xfrm>
            <a:off x="839789" y="457201"/>
            <a:ext cx="3932237" cy="1600200"/>
          </a:xfrm>
          <a:prstGeom prst="rect">
            <a:avLst/>
          </a:prstGeom>
        </p:spPr>
        <p:txBody>
          <a:bodyPr anchor="b"/>
          <a:lstStyle>
            <a:lvl1pPr>
              <a:defRPr sz="2133"/>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D260A0F-2FA2-AB5F-4EF7-ED162A966828}"/>
              </a:ext>
            </a:extLst>
          </p:cNvPr>
          <p:cNvSpPr>
            <a:spLocks noGrp="1"/>
          </p:cNvSpPr>
          <p:nvPr>
            <p:ph type="pic" idx="1"/>
          </p:nvPr>
        </p:nvSpPr>
        <p:spPr>
          <a:xfrm>
            <a:off x="5183188" y="987426"/>
            <a:ext cx="6172200" cy="4873625"/>
          </a:xfrm>
          <a:prstGeom prst="rect">
            <a:avLst/>
          </a:prstGeom>
        </p:spPr>
        <p:txBody>
          <a:bodyPr/>
          <a:lstStyle>
            <a:lvl1pPr marL="0" indent="0">
              <a:buNone/>
              <a:defRPr sz="2133"/>
            </a:lvl1pPr>
            <a:lvl2pPr marL="304770" indent="0">
              <a:buNone/>
              <a:defRPr sz="1866"/>
            </a:lvl2pPr>
            <a:lvl3pPr marL="609539" indent="0">
              <a:buNone/>
              <a:defRPr sz="1600"/>
            </a:lvl3pPr>
            <a:lvl4pPr marL="914309" indent="0">
              <a:buNone/>
              <a:defRPr sz="1333"/>
            </a:lvl4pPr>
            <a:lvl5pPr marL="1219078" indent="0">
              <a:buNone/>
              <a:defRPr sz="1333"/>
            </a:lvl5pPr>
            <a:lvl6pPr marL="1523848" indent="0">
              <a:buNone/>
              <a:defRPr sz="1333"/>
            </a:lvl6pPr>
            <a:lvl7pPr marL="1828617" indent="0">
              <a:buNone/>
              <a:defRPr sz="1333"/>
            </a:lvl7pPr>
            <a:lvl8pPr marL="2133387" indent="0">
              <a:buNone/>
              <a:defRPr sz="1333"/>
            </a:lvl8pPr>
            <a:lvl9pPr marL="2438156" indent="0">
              <a:buNone/>
              <a:defRPr sz="1333"/>
            </a:lvl9pPr>
          </a:lstStyle>
          <a:p>
            <a:endParaRPr lang="en-US"/>
          </a:p>
        </p:txBody>
      </p:sp>
      <p:sp>
        <p:nvSpPr>
          <p:cNvPr id="4" name="Text Placeholder 3">
            <a:extLst>
              <a:ext uri="{FF2B5EF4-FFF2-40B4-BE49-F238E27FC236}">
                <a16:creationId xmlns:a16="http://schemas.microsoft.com/office/drawing/2014/main" id="{158D8F5A-AD03-B1FC-8E46-695A5CBFDD5C}"/>
              </a:ext>
            </a:extLst>
          </p:cNvPr>
          <p:cNvSpPr>
            <a:spLocks noGrp="1"/>
          </p:cNvSpPr>
          <p:nvPr>
            <p:ph type="body" sz="half" idx="2"/>
          </p:nvPr>
        </p:nvSpPr>
        <p:spPr>
          <a:xfrm>
            <a:off x="839789" y="2057400"/>
            <a:ext cx="3932237" cy="3811588"/>
          </a:xfrm>
          <a:prstGeom prst="rect">
            <a:avLst/>
          </a:prstGeom>
        </p:spPr>
        <p:txBody>
          <a:bodyPr/>
          <a:lstStyle>
            <a:lvl1pPr marL="0" indent="0">
              <a:buNone/>
              <a:defRPr sz="1067"/>
            </a:lvl1pPr>
            <a:lvl2pPr marL="304770" indent="0">
              <a:buNone/>
              <a:defRPr sz="933"/>
            </a:lvl2pPr>
            <a:lvl3pPr marL="609539" indent="0">
              <a:buNone/>
              <a:defRPr sz="800"/>
            </a:lvl3pPr>
            <a:lvl4pPr marL="914309" indent="0">
              <a:buNone/>
              <a:defRPr sz="667"/>
            </a:lvl4pPr>
            <a:lvl5pPr marL="1219078" indent="0">
              <a:buNone/>
              <a:defRPr sz="667"/>
            </a:lvl5pPr>
            <a:lvl6pPr marL="1523848" indent="0">
              <a:buNone/>
              <a:defRPr sz="667"/>
            </a:lvl6pPr>
            <a:lvl7pPr marL="1828617" indent="0">
              <a:buNone/>
              <a:defRPr sz="667"/>
            </a:lvl7pPr>
            <a:lvl8pPr marL="2133387" indent="0">
              <a:buNone/>
              <a:defRPr sz="667"/>
            </a:lvl8pPr>
            <a:lvl9pPr marL="2438156" indent="0">
              <a:buNone/>
              <a:defRPr sz="667"/>
            </a:lvl9pPr>
          </a:lstStyle>
          <a:p>
            <a:pPr lvl="0"/>
            <a:r>
              <a:rPr lang="en-GB"/>
              <a:t>Click to edit Master text styles</a:t>
            </a:r>
          </a:p>
        </p:txBody>
      </p:sp>
      <p:sp>
        <p:nvSpPr>
          <p:cNvPr id="5" name="Date Placeholder 4">
            <a:extLst>
              <a:ext uri="{FF2B5EF4-FFF2-40B4-BE49-F238E27FC236}">
                <a16:creationId xmlns:a16="http://schemas.microsoft.com/office/drawing/2014/main" id="{0448C63B-9B21-FDD0-72A6-B5D752439D99}"/>
              </a:ext>
            </a:extLst>
          </p:cNvPr>
          <p:cNvSpPr>
            <a:spLocks noGrp="1"/>
          </p:cNvSpPr>
          <p:nvPr>
            <p:ph type="dt" sz="half" idx="10"/>
          </p:nvPr>
        </p:nvSpPr>
        <p:spPr>
          <a:xfrm>
            <a:off x="838200" y="6356351"/>
            <a:ext cx="2743200" cy="365125"/>
          </a:xfrm>
          <a:prstGeom prst="rect">
            <a:avLst/>
          </a:prstGeom>
        </p:spPr>
        <p:txBody>
          <a:bodyPr/>
          <a:lstStyle/>
          <a:p>
            <a:fld id="{6F496BB9-6951-1645-B8B8-9D146DA84CD5}" type="datetimeFigureOut">
              <a:rPr lang="en-US" smtClean="0"/>
              <a:t>10/26/2023</a:t>
            </a:fld>
            <a:endParaRPr lang="en-US"/>
          </a:p>
        </p:txBody>
      </p:sp>
      <p:sp>
        <p:nvSpPr>
          <p:cNvPr id="6" name="Footer Placeholder 5">
            <a:extLst>
              <a:ext uri="{FF2B5EF4-FFF2-40B4-BE49-F238E27FC236}">
                <a16:creationId xmlns:a16="http://schemas.microsoft.com/office/drawing/2014/main" id="{8BD34676-D0AF-D3E2-6133-528B11AC91C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8A301E4-5313-EC53-DBD6-20831072E0E1}"/>
              </a:ext>
            </a:extLst>
          </p:cNvPr>
          <p:cNvSpPr>
            <a:spLocks noGrp="1"/>
          </p:cNvSpPr>
          <p:nvPr>
            <p:ph type="sldNum" sz="quarter" idx="12"/>
          </p:nvPr>
        </p:nvSpPr>
        <p:spPr>
          <a:xfrm>
            <a:off x="8610600" y="6356351"/>
            <a:ext cx="2743200" cy="365125"/>
          </a:xfrm>
          <a:prstGeom prst="rect">
            <a:avLst/>
          </a:prstGeom>
        </p:spPr>
        <p:txBody>
          <a:bodyPr/>
          <a:lstStyle/>
          <a:p>
            <a:fld id="{B0688CE8-08DC-8946-BE74-BDAAB2AF8290}" type="slidenum">
              <a:rPr lang="en-US" smtClean="0"/>
              <a:t>‹#›</a:t>
            </a:fld>
            <a:endParaRPr lang="en-US"/>
          </a:p>
        </p:txBody>
      </p:sp>
    </p:spTree>
    <p:extLst>
      <p:ext uri="{BB962C8B-B14F-4D97-AF65-F5344CB8AC3E}">
        <p14:creationId xmlns:p14="http://schemas.microsoft.com/office/powerpoint/2010/main" val="8999025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A38E-58AF-E41B-AC4C-89AD7E3CBAFC}"/>
              </a:ext>
            </a:extLst>
          </p:cNvPr>
          <p:cNvSpPr>
            <a:spLocks noGrp="1"/>
          </p:cNvSpPr>
          <p:nvPr>
            <p:ph type="title"/>
          </p:nvPr>
        </p:nvSpPr>
        <p:spPr>
          <a:xfrm>
            <a:off x="838200" y="365126"/>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68BD5B-7ABC-509A-2DB8-2D1DCE01C5BA}"/>
              </a:ext>
            </a:extLst>
          </p:cNvPr>
          <p:cNvSpPr>
            <a:spLocks noGrp="1"/>
          </p:cNvSpPr>
          <p:nvPr>
            <p:ph type="body" orient="vert" idx="1"/>
          </p:nvPr>
        </p:nvSpPr>
        <p:spPr>
          <a:xfrm>
            <a:off x="838200" y="1825625"/>
            <a:ext cx="10515600" cy="3747272"/>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4807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6197-7BD7-A922-0CC8-4FAC0C5C3F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C619EFD-752A-0143-6B33-4159EE72F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525183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70DB-3B8B-E724-9D8A-0596B7919F1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94EEF7-E997-12C7-DF81-7187CE48AB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73698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FFC2-16C5-E945-F893-04E2D2C37EA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DE0476D-C108-1C04-A83E-0AFD41E453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103714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3077-08A8-B006-45AB-6DD0CD3DCE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074E4D-9B86-B891-79C6-950CC40067C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BDE36AF-94FB-54F7-2C0B-20CC2B92937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25141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E535-118C-1378-2C07-D43EA29F6C0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93BA6A-7771-0F05-A7D5-3A7C97A36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98EC7E-A5C9-8488-2D13-CAD504A11BD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1F5BBC-55BF-B890-9200-DFEDA842A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97F374F-B7FE-6951-6027-320D758963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21732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D302-0ADE-9B22-EABE-3FC1394C5719}"/>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242640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78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00F7-9B8F-F635-6202-91312A529D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9DBF1AF-27B9-B52A-F67C-020CBD25E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A2B2913-A56C-1419-9B21-5973D7F50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7E7EB3-AFE4-1964-9DD0-EFC341C883E8}"/>
              </a:ext>
            </a:extLst>
          </p:cNvPr>
          <p:cNvSpPr>
            <a:spLocks noGrp="1"/>
          </p:cNvSpPr>
          <p:nvPr>
            <p:ph type="dt" sz="half" idx="10"/>
          </p:nvPr>
        </p:nvSpPr>
        <p:spPr>
          <a:xfrm>
            <a:off x="838200" y="6356350"/>
            <a:ext cx="2743200" cy="365125"/>
          </a:xfrm>
          <a:prstGeom prst="rect">
            <a:avLst/>
          </a:prstGeom>
        </p:spPr>
        <p:txBody>
          <a:bodyPr/>
          <a:lstStyle/>
          <a:p>
            <a:fld id="{6F496BB9-6951-1645-B8B8-9D146DA84CD5}" type="datetimeFigureOut">
              <a:rPr lang="en-US" smtClean="0"/>
              <a:t>10/26/2023</a:t>
            </a:fld>
            <a:endParaRPr lang="en-US"/>
          </a:p>
        </p:txBody>
      </p:sp>
      <p:sp>
        <p:nvSpPr>
          <p:cNvPr id="6" name="Footer Placeholder 5">
            <a:extLst>
              <a:ext uri="{FF2B5EF4-FFF2-40B4-BE49-F238E27FC236}">
                <a16:creationId xmlns:a16="http://schemas.microsoft.com/office/drawing/2014/main" id="{E1E714F9-E8A8-B14E-FD5B-5BEC2DE96D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6C4034-9EB9-5C8C-4B51-9CFBB9ABC607}"/>
              </a:ext>
            </a:extLst>
          </p:cNvPr>
          <p:cNvSpPr>
            <a:spLocks noGrp="1"/>
          </p:cNvSpPr>
          <p:nvPr>
            <p:ph type="sldNum" sz="quarter" idx="12"/>
          </p:nvPr>
        </p:nvSpPr>
        <p:spPr>
          <a:xfrm>
            <a:off x="8610600" y="6356350"/>
            <a:ext cx="2743200" cy="365125"/>
          </a:xfrm>
          <a:prstGeom prst="rect">
            <a:avLst/>
          </a:prstGeom>
        </p:spPr>
        <p:txBody>
          <a:bodyPr/>
          <a:lstStyle/>
          <a:p>
            <a:fld id="{B0688CE8-08DC-8946-BE74-BDAAB2AF8290}" type="slidenum">
              <a:rPr lang="en-US" smtClean="0"/>
              <a:t>‹#›</a:t>
            </a:fld>
            <a:endParaRPr lang="en-US"/>
          </a:p>
        </p:txBody>
      </p:sp>
    </p:spTree>
    <p:extLst>
      <p:ext uri="{BB962C8B-B14F-4D97-AF65-F5344CB8AC3E}">
        <p14:creationId xmlns:p14="http://schemas.microsoft.com/office/powerpoint/2010/main" val="3944915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9312-2B72-E9EF-39A6-84F09A51C7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D260A0F-2FA2-AB5F-4EF7-ED162A966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8D8F5A-AD03-B1FC-8E46-695A5CBFD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48C63B-9B21-FDD0-72A6-B5D752439D99}"/>
              </a:ext>
            </a:extLst>
          </p:cNvPr>
          <p:cNvSpPr>
            <a:spLocks noGrp="1"/>
          </p:cNvSpPr>
          <p:nvPr>
            <p:ph type="dt" sz="half" idx="10"/>
          </p:nvPr>
        </p:nvSpPr>
        <p:spPr>
          <a:xfrm>
            <a:off x="838200" y="6356350"/>
            <a:ext cx="2743200" cy="365125"/>
          </a:xfrm>
          <a:prstGeom prst="rect">
            <a:avLst/>
          </a:prstGeom>
        </p:spPr>
        <p:txBody>
          <a:bodyPr/>
          <a:lstStyle/>
          <a:p>
            <a:fld id="{6F496BB9-6951-1645-B8B8-9D146DA84CD5}" type="datetimeFigureOut">
              <a:rPr lang="en-US" smtClean="0"/>
              <a:t>10/26/2023</a:t>
            </a:fld>
            <a:endParaRPr lang="en-US"/>
          </a:p>
        </p:txBody>
      </p:sp>
      <p:sp>
        <p:nvSpPr>
          <p:cNvPr id="6" name="Footer Placeholder 5">
            <a:extLst>
              <a:ext uri="{FF2B5EF4-FFF2-40B4-BE49-F238E27FC236}">
                <a16:creationId xmlns:a16="http://schemas.microsoft.com/office/drawing/2014/main" id="{8BD34676-D0AF-D3E2-6133-528B11AC91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8A301E4-5313-EC53-DBD6-20831072E0E1}"/>
              </a:ext>
            </a:extLst>
          </p:cNvPr>
          <p:cNvSpPr>
            <a:spLocks noGrp="1"/>
          </p:cNvSpPr>
          <p:nvPr>
            <p:ph type="sldNum" sz="quarter" idx="12"/>
          </p:nvPr>
        </p:nvSpPr>
        <p:spPr>
          <a:xfrm>
            <a:off x="8610600" y="6356350"/>
            <a:ext cx="2743200" cy="365125"/>
          </a:xfrm>
          <a:prstGeom prst="rect">
            <a:avLst/>
          </a:prstGeom>
        </p:spPr>
        <p:txBody>
          <a:bodyPr/>
          <a:lstStyle/>
          <a:p>
            <a:fld id="{B0688CE8-08DC-8946-BE74-BDAAB2AF8290}" type="slidenum">
              <a:rPr lang="en-US" smtClean="0"/>
              <a:t>‹#›</a:t>
            </a:fld>
            <a:endParaRPr lang="en-US"/>
          </a:p>
        </p:txBody>
      </p:sp>
    </p:spTree>
    <p:extLst>
      <p:ext uri="{BB962C8B-B14F-4D97-AF65-F5344CB8AC3E}">
        <p14:creationId xmlns:p14="http://schemas.microsoft.com/office/powerpoint/2010/main" val="308439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70DB-3B8B-E724-9D8A-0596B7919F1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94EEF7-E997-12C7-DF81-7187CE48AB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88664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A38E-58AF-E41B-AC4C-89AD7E3CBAF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68BD5B-7ABC-509A-2DB8-2D1DCE01C5BA}"/>
              </a:ext>
            </a:extLst>
          </p:cNvPr>
          <p:cNvSpPr>
            <a:spLocks noGrp="1"/>
          </p:cNvSpPr>
          <p:nvPr>
            <p:ph type="body" orient="vert" idx="1"/>
          </p:nvPr>
        </p:nvSpPr>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8277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6197-7BD7-A922-0CC8-4FAC0C5C3F4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C619EFD-752A-0143-6B33-4159EE72F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200621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70DB-3B8B-E724-9D8A-0596B7919F1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94EEF7-E997-12C7-DF81-7187CE48AB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94333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FFC2-16C5-E945-F893-04E2D2C37E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DE0476D-C108-1C04-A83E-0AFD41E453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907387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3077-08A8-B006-45AB-6DD0CD3DCE3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074E4D-9B86-B891-79C6-950CC40067C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BDE36AF-94FB-54F7-2C0B-20CC2B92937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56660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E535-118C-1378-2C07-D43EA29F6C0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93BA6A-7771-0F05-A7D5-3A7C97A36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98EC7E-A5C9-8488-2D13-CAD504A11BD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1F5BBC-55BF-B890-9200-DFEDA842A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97F374F-B7FE-6951-6027-320D758963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55555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D302-0ADE-9B22-EABE-3FC1394C571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2175107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105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00F7-9B8F-F635-6202-91312A529D5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9DBF1AF-27B9-B52A-F67C-020CBD25E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A2B2913-A56C-1419-9B21-5973D7F50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7E7EB3-AFE4-1964-9DD0-EFC341C883E8}"/>
              </a:ext>
            </a:extLst>
          </p:cNvPr>
          <p:cNvSpPr>
            <a:spLocks noGrp="1"/>
          </p:cNvSpPr>
          <p:nvPr>
            <p:ph type="dt" sz="half" idx="10"/>
          </p:nvPr>
        </p:nvSpPr>
        <p:spPr>
          <a:xfrm>
            <a:off x="838200" y="6356350"/>
            <a:ext cx="2743200" cy="365125"/>
          </a:xfrm>
          <a:prstGeom prst="rect">
            <a:avLst/>
          </a:prstGeom>
        </p:spPr>
        <p:txBody>
          <a:bodyPr/>
          <a:lstStyle/>
          <a:p>
            <a:fld id="{6F496BB9-6951-1645-B8B8-9D146DA84CD5}" type="datetimeFigureOut">
              <a:rPr lang="en-US" smtClean="0"/>
              <a:t>10/26/2023</a:t>
            </a:fld>
            <a:endParaRPr lang="en-US"/>
          </a:p>
        </p:txBody>
      </p:sp>
      <p:sp>
        <p:nvSpPr>
          <p:cNvPr id="6" name="Footer Placeholder 5">
            <a:extLst>
              <a:ext uri="{FF2B5EF4-FFF2-40B4-BE49-F238E27FC236}">
                <a16:creationId xmlns:a16="http://schemas.microsoft.com/office/drawing/2014/main" id="{E1E714F9-E8A8-B14E-FD5B-5BEC2DE96D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6C4034-9EB9-5C8C-4B51-9CFBB9ABC607}"/>
              </a:ext>
            </a:extLst>
          </p:cNvPr>
          <p:cNvSpPr>
            <a:spLocks noGrp="1"/>
          </p:cNvSpPr>
          <p:nvPr>
            <p:ph type="sldNum" sz="quarter" idx="12"/>
          </p:nvPr>
        </p:nvSpPr>
        <p:spPr>
          <a:xfrm>
            <a:off x="8610600" y="6356350"/>
            <a:ext cx="2743200" cy="365125"/>
          </a:xfrm>
          <a:prstGeom prst="rect">
            <a:avLst/>
          </a:prstGeom>
        </p:spPr>
        <p:txBody>
          <a:bodyPr/>
          <a:lstStyle/>
          <a:p>
            <a:fld id="{B0688CE8-08DC-8946-BE74-BDAAB2AF8290}" type="slidenum">
              <a:rPr lang="en-US" smtClean="0"/>
              <a:t>‹#›</a:t>
            </a:fld>
            <a:endParaRPr lang="en-US"/>
          </a:p>
        </p:txBody>
      </p:sp>
    </p:spTree>
    <p:extLst>
      <p:ext uri="{BB962C8B-B14F-4D97-AF65-F5344CB8AC3E}">
        <p14:creationId xmlns:p14="http://schemas.microsoft.com/office/powerpoint/2010/main" val="292956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9312-2B72-E9EF-39A6-84F09A51C7B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D260A0F-2FA2-AB5F-4EF7-ED162A966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8D8F5A-AD03-B1FC-8E46-695A5CBFD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48C63B-9B21-FDD0-72A6-B5D752439D99}"/>
              </a:ext>
            </a:extLst>
          </p:cNvPr>
          <p:cNvSpPr>
            <a:spLocks noGrp="1"/>
          </p:cNvSpPr>
          <p:nvPr>
            <p:ph type="dt" sz="half" idx="10"/>
          </p:nvPr>
        </p:nvSpPr>
        <p:spPr>
          <a:xfrm>
            <a:off x="838200" y="6356350"/>
            <a:ext cx="2743200" cy="365125"/>
          </a:xfrm>
          <a:prstGeom prst="rect">
            <a:avLst/>
          </a:prstGeom>
        </p:spPr>
        <p:txBody>
          <a:bodyPr/>
          <a:lstStyle/>
          <a:p>
            <a:fld id="{6F496BB9-6951-1645-B8B8-9D146DA84CD5}" type="datetimeFigureOut">
              <a:rPr lang="en-US" smtClean="0"/>
              <a:t>10/26/2023</a:t>
            </a:fld>
            <a:endParaRPr lang="en-US"/>
          </a:p>
        </p:txBody>
      </p:sp>
      <p:sp>
        <p:nvSpPr>
          <p:cNvPr id="6" name="Footer Placeholder 5">
            <a:extLst>
              <a:ext uri="{FF2B5EF4-FFF2-40B4-BE49-F238E27FC236}">
                <a16:creationId xmlns:a16="http://schemas.microsoft.com/office/drawing/2014/main" id="{8BD34676-D0AF-D3E2-6133-528B11AC91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8A301E4-5313-EC53-DBD6-20831072E0E1}"/>
              </a:ext>
            </a:extLst>
          </p:cNvPr>
          <p:cNvSpPr>
            <a:spLocks noGrp="1"/>
          </p:cNvSpPr>
          <p:nvPr>
            <p:ph type="sldNum" sz="quarter" idx="12"/>
          </p:nvPr>
        </p:nvSpPr>
        <p:spPr>
          <a:xfrm>
            <a:off x="8610600" y="6356350"/>
            <a:ext cx="2743200" cy="365125"/>
          </a:xfrm>
          <a:prstGeom prst="rect">
            <a:avLst/>
          </a:prstGeom>
        </p:spPr>
        <p:txBody>
          <a:bodyPr/>
          <a:lstStyle/>
          <a:p>
            <a:fld id="{B0688CE8-08DC-8946-BE74-BDAAB2AF8290}" type="slidenum">
              <a:rPr lang="en-US" smtClean="0"/>
              <a:t>‹#›</a:t>
            </a:fld>
            <a:endParaRPr lang="en-US"/>
          </a:p>
        </p:txBody>
      </p:sp>
    </p:spTree>
    <p:extLst>
      <p:ext uri="{BB962C8B-B14F-4D97-AF65-F5344CB8AC3E}">
        <p14:creationId xmlns:p14="http://schemas.microsoft.com/office/powerpoint/2010/main" val="1501670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FFC2-16C5-E945-F893-04E2D2C37EA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DE0476D-C108-1C04-A83E-0AFD41E453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606065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A38E-58AF-E41B-AC4C-89AD7E3CBAF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68BD5B-7ABC-509A-2DB8-2D1DCE01C5BA}"/>
              </a:ext>
            </a:extLst>
          </p:cNvPr>
          <p:cNvSpPr>
            <a:spLocks noGrp="1"/>
          </p:cNvSpPr>
          <p:nvPr>
            <p:ph type="body" orient="vert" idx="1"/>
          </p:nvPr>
        </p:nvSpPr>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59805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5999"/>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4FF2096-319E-9646-8C9A-BF2A2435F028}" type="datetimeFigureOut">
              <a:rPr lang="en-US" smtClean="0"/>
              <a:t>10/26/2023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97D5B2CB-60F5-224A-9B8C-B691AD409BC6}" type="slidenum">
              <a:rPr lang="en-US" smtClean="0"/>
              <a:t>‹#›</a:t>
            </a:fld>
            <a:endParaRPr lang="en-US"/>
          </a:p>
        </p:txBody>
      </p:sp>
    </p:spTree>
    <p:extLst>
      <p:ext uri="{BB962C8B-B14F-4D97-AF65-F5344CB8AC3E}">
        <p14:creationId xmlns:p14="http://schemas.microsoft.com/office/powerpoint/2010/main" val="357405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A4A4-94DE-0946-BBE5-AFC0F0CF1E38}"/>
              </a:ext>
            </a:extLst>
          </p:cNvPr>
          <p:cNvSpPr>
            <a:spLocks noGrp="1"/>
          </p:cNvSpPr>
          <p:nvPr>
            <p:ph type="title"/>
          </p:nvPr>
        </p:nvSpPr>
        <p:spPr>
          <a:xfrm>
            <a:off x="838200" y="365126"/>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2E74784-1D9C-2C41-881F-FFD107A71024}"/>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F347C03-0A3E-E941-9ABD-40B064CA8EBB}"/>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01264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5BC7-ACFB-7446-B5E3-FF90A6F730CD}"/>
              </a:ext>
            </a:extLst>
          </p:cNvPr>
          <p:cNvSpPr>
            <a:spLocks noGrp="1"/>
          </p:cNvSpPr>
          <p:nvPr>
            <p:ph type="title"/>
          </p:nvPr>
        </p:nvSpPr>
        <p:spPr>
          <a:xfrm>
            <a:off x="839788" y="365126"/>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E42AC7-1C03-034A-8519-887E6DCAE1F7}"/>
              </a:ext>
            </a:extLst>
          </p:cNvPr>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30DF6B1-7046-6A46-9A13-40FDE8FA637E}"/>
              </a:ext>
            </a:extLst>
          </p:cNvPr>
          <p:cNvSpPr>
            <a:spLocks noGrp="1"/>
          </p:cNvSpPr>
          <p:nvPr>
            <p:ph sz="half" idx="2"/>
          </p:nvPr>
        </p:nvSpPr>
        <p:spPr>
          <a:xfrm>
            <a:off x="839789" y="2505076"/>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D376839-C3AE-5A47-9368-40DD7A150260}"/>
              </a:ext>
            </a:extLst>
          </p:cNvPr>
          <p:cNvSpPr>
            <a:spLocks noGrp="1"/>
          </p:cNvSpPr>
          <p:nvPr>
            <p:ph type="body" sz="quarter" idx="3"/>
          </p:nvPr>
        </p:nvSpPr>
        <p:spPr>
          <a:xfrm>
            <a:off x="6172200" y="1681164"/>
            <a:ext cx="5183188" cy="823912"/>
          </a:xfrm>
          <a:prstGeom prst="rect">
            <a:avLst/>
          </a:prstGeo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12C06EC-1DC7-E346-88FF-6FE77F62856F}"/>
              </a:ext>
            </a:extLst>
          </p:cNvPr>
          <p:cNvSpPr>
            <a:spLocks noGrp="1"/>
          </p:cNvSpPr>
          <p:nvPr>
            <p:ph sz="quarter" idx="4"/>
          </p:nvPr>
        </p:nvSpPr>
        <p:spPr>
          <a:xfrm>
            <a:off x="6172200" y="2505076"/>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61086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398C2-23A8-5A4A-9C49-B4CA143D7132}"/>
              </a:ext>
            </a:extLst>
          </p:cNvPr>
          <p:cNvSpPr>
            <a:spLocks noGrp="1"/>
          </p:cNvSpPr>
          <p:nvPr>
            <p:ph type="title"/>
          </p:nvPr>
        </p:nvSpPr>
        <p:spPr>
          <a:xfrm>
            <a:off x="838200" y="365126"/>
            <a:ext cx="105156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2114729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062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155D-3136-9B40-AC0D-64AF0EC0770A}"/>
              </a:ext>
            </a:extLst>
          </p:cNvPr>
          <p:cNvSpPr>
            <a:spLocks noGrp="1"/>
          </p:cNvSpPr>
          <p:nvPr>
            <p:ph type="title"/>
          </p:nvPr>
        </p:nvSpPr>
        <p:spPr>
          <a:xfrm>
            <a:off x="839789" y="457201"/>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CF57089-BE15-4D43-8756-6D38F91EF1AB}"/>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E7437BD-E420-8241-8C08-AA5373ACC50D}"/>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GB"/>
              <a:t>Click to edit Master text styles</a:t>
            </a:r>
          </a:p>
        </p:txBody>
      </p:sp>
    </p:spTree>
    <p:extLst>
      <p:ext uri="{BB962C8B-B14F-4D97-AF65-F5344CB8AC3E}">
        <p14:creationId xmlns:p14="http://schemas.microsoft.com/office/powerpoint/2010/main" val="2009304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7C4E-1A45-6848-9B46-DC3937EAC488}"/>
              </a:ext>
            </a:extLst>
          </p:cNvPr>
          <p:cNvSpPr>
            <a:spLocks noGrp="1"/>
          </p:cNvSpPr>
          <p:nvPr>
            <p:ph type="title"/>
          </p:nvPr>
        </p:nvSpPr>
        <p:spPr>
          <a:xfrm>
            <a:off x="839789" y="457201"/>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3CB551A-A28F-0E48-85A3-92E94EE3C420}"/>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en-US"/>
          </a:p>
        </p:txBody>
      </p:sp>
      <p:sp>
        <p:nvSpPr>
          <p:cNvPr id="4" name="Text Placeholder 3">
            <a:extLst>
              <a:ext uri="{FF2B5EF4-FFF2-40B4-BE49-F238E27FC236}">
                <a16:creationId xmlns:a16="http://schemas.microsoft.com/office/drawing/2014/main" id="{258252D5-22C1-C544-B89A-BE5FE9039DB6}"/>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GB"/>
              <a:t>Click to edit Master text styles</a:t>
            </a:r>
          </a:p>
        </p:txBody>
      </p:sp>
    </p:spTree>
    <p:extLst>
      <p:ext uri="{BB962C8B-B14F-4D97-AF65-F5344CB8AC3E}">
        <p14:creationId xmlns:p14="http://schemas.microsoft.com/office/powerpoint/2010/main" val="2308612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E113-A8D3-904E-B10C-CB92396DACAC}"/>
              </a:ext>
            </a:extLst>
          </p:cNvPr>
          <p:cNvSpPr>
            <a:spLocks noGrp="1"/>
          </p:cNvSpPr>
          <p:nvPr>
            <p:ph type="title"/>
          </p:nvPr>
        </p:nvSpPr>
        <p:spPr>
          <a:xfrm>
            <a:off x="838200" y="365126"/>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180D493-A632-8445-B2B3-11D85B1732FB}"/>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41176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583A68-9454-A248-9AA0-43DAA36DB080}"/>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9E53CB2-A061-554A-92EA-0D14AC3A75FC}"/>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6160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3077-08A8-B006-45AB-6DD0CD3DCE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074E4D-9B86-B891-79C6-950CC40067C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BDE36AF-94FB-54F7-2C0B-20CC2B92937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68670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1463040" anchor="b"/>
          <a:lstStyle>
            <a:lvl1pPr algn="ctr" rtl="0">
              <a:buNone/>
              <a:defRPr sz="1866">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7745124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PPT001">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12192000" cy="41402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3852586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PPT00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505461" y="373381"/>
            <a:ext cx="5590540" cy="5887720"/>
          </a:xfrm>
          <a:custGeom>
            <a:avLst/>
            <a:gdLst>
              <a:gd name="connsiteX0" fmla="*/ 0 w 8385810"/>
              <a:gd name="connsiteY0" fmla="*/ 0 h 4415790"/>
              <a:gd name="connsiteX1" fmla="*/ 8385810 w 8385810"/>
              <a:gd name="connsiteY1" fmla="*/ 0 h 4415790"/>
              <a:gd name="connsiteX2" fmla="*/ 8385810 w 8385810"/>
              <a:gd name="connsiteY2" fmla="*/ 4415790 h 4415790"/>
              <a:gd name="connsiteX3" fmla="*/ 0 w 8385810"/>
              <a:gd name="connsiteY3" fmla="*/ 4415790 h 4415790"/>
            </a:gdLst>
            <a:ahLst/>
            <a:cxnLst>
              <a:cxn ang="0">
                <a:pos x="connsiteX0" y="connsiteY0"/>
              </a:cxn>
              <a:cxn ang="0">
                <a:pos x="connsiteX1" y="connsiteY1"/>
              </a:cxn>
              <a:cxn ang="0">
                <a:pos x="connsiteX2" y="connsiteY2"/>
              </a:cxn>
              <a:cxn ang="0">
                <a:pos x="connsiteX3" y="connsiteY3"/>
              </a:cxn>
            </a:cxnLst>
            <a:rect l="l" t="t" r="r" b="b"/>
            <a:pathLst>
              <a:path w="8385810" h="4415790">
                <a:moveTo>
                  <a:pt x="0" y="0"/>
                </a:moveTo>
                <a:lnTo>
                  <a:pt x="8385810" y="0"/>
                </a:lnTo>
                <a:lnTo>
                  <a:pt x="8385810" y="4415790"/>
                </a:lnTo>
                <a:lnTo>
                  <a:pt x="0" y="4415790"/>
                </a:lnTo>
                <a:close/>
              </a:path>
            </a:pathLst>
          </a:custGeom>
          <a:solidFill>
            <a:schemeClr val="tx2">
              <a:lumMod val="10000"/>
              <a:lumOff val="90000"/>
            </a:schemeClr>
          </a:solidFill>
          <a:ln w="19050">
            <a:noFill/>
          </a:ln>
        </p:spPr>
        <p:txBody>
          <a:bodyPr wrap="square" lIns="0" tIns="91440" rIns="0" bIns="1463040" anchor="b">
            <a:noAutofit/>
          </a:bodyPr>
          <a:lstStyle>
            <a:lvl1pPr algn="ctr" rtl="0">
              <a:buNone/>
              <a:defRPr sz="1866">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1856273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PPT003">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096000" y="0"/>
            <a:ext cx="6096000" cy="6858000"/>
          </a:xfrm>
          <a:prstGeom prst="rect">
            <a:avLst/>
          </a:prstGeom>
          <a:solidFill>
            <a:schemeClr val="bg1">
              <a:lumMod val="95000"/>
            </a:schemeClr>
          </a:solidFill>
          <a:ln>
            <a:noFill/>
          </a:ln>
          <a:effectLst/>
        </p:spPr>
        <p:txBody>
          <a:bodyPr bIns="457200" anchor="b"/>
          <a:lstStyle>
            <a:lvl1pPr algn="ctr">
              <a:buNone/>
              <a:defRPr sz="16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3426429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PPT004">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3054416" y="1"/>
            <a:ext cx="9137583" cy="4671462"/>
          </a:xfrm>
          <a:custGeom>
            <a:avLst/>
            <a:gdLst>
              <a:gd name="connsiteX0" fmla="*/ 0 w 2010740"/>
              <a:gd name="connsiteY0" fmla="*/ 0 h 4152900"/>
              <a:gd name="connsiteX1" fmla="*/ 2010740 w 2010740"/>
              <a:gd name="connsiteY1" fmla="*/ 0 h 4152900"/>
              <a:gd name="connsiteX2" fmla="*/ 2010740 w 2010740"/>
              <a:gd name="connsiteY2" fmla="*/ 4152900 h 4152900"/>
              <a:gd name="connsiteX3" fmla="*/ 0 w 2010740"/>
              <a:gd name="connsiteY3" fmla="*/ 4152900 h 4152900"/>
            </a:gdLst>
            <a:ahLst/>
            <a:cxnLst>
              <a:cxn ang="0">
                <a:pos x="connsiteX0" y="connsiteY0"/>
              </a:cxn>
              <a:cxn ang="0">
                <a:pos x="connsiteX1" y="connsiteY1"/>
              </a:cxn>
              <a:cxn ang="0">
                <a:pos x="connsiteX2" y="connsiteY2"/>
              </a:cxn>
              <a:cxn ang="0">
                <a:pos x="connsiteX3" y="connsiteY3"/>
              </a:cxn>
            </a:cxnLst>
            <a:rect l="l" t="t" r="r" b="b"/>
            <a:pathLst>
              <a:path w="2010740" h="4152900">
                <a:moveTo>
                  <a:pt x="0" y="0"/>
                </a:moveTo>
                <a:lnTo>
                  <a:pt x="2010740" y="0"/>
                </a:lnTo>
                <a:lnTo>
                  <a:pt x="2010740" y="4152900"/>
                </a:lnTo>
                <a:lnTo>
                  <a:pt x="0" y="4152900"/>
                </a:lnTo>
                <a:close/>
              </a:path>
            </a:pathLst>
          </a:custGeom>
          <a:solidFill>
            <a:schemeClr val="tx1">
              <a:lumMod val="10000"/>
              <a:lumOff val="90000"/>
            </a:schemeClr>
          </a:solidFill>
        </p:spPr>
        <p:txBody>
          <a:bodyPr wrap="square" tIns="1548000" bIns="274320" anchor="ctr">
            <a:noAutofit/>
          </a:bodyPr>
          <a:lstStyle>
            <a:lvl1pPr marL="0" indent="0" algn="ctr">
              <a:buNone/>
              <a:defRPr sz="16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2132978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PPT00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8367B96-3A2E-4AFF-9E1E-6A4826ACADD6}"/>
              </a:ext>
            </a:extLst>
          </p:cNvPr>
          <p:cNvSpPr>
            <a:spLocks noGrp="1"/>
          </p:cNvSpPr>
          <p:nvPr>
            <p:ph type="pic" sz="quarter" idx="11" hasCustomPrompt="1"/>
          </p:nvPr>
        </p:nvSpPr>
        <p:spPr>
          <a:xfrm>
            <a:off x="538480" y="477521"/>
            <a:ext cx="11115040" cy="5902960"/>
          </a:xfrm>
          <a:custGeom>
            <a:avLst/>
            <a:gdLst>
              <a:gd name="connsiteX0" fmla="*/ 0 w 11658600"/>
              <a:gd name="connsiteY0" fmla="*/ 0 h 6248400"/>
              <a:gd name="connsiteX1" fmla="*/ 11658600 w 11658600"/>
              <a:gd name="connsiteY1" fmla="*/ 0 h 6248400"/>
              <a:gd name="connsiteX2" fmla="*/ 11658600 w 11658600"/>
              <a:gd name="connsiteY2" fmla="*/ 6248400 h 6248400"/>
              <a:gd name="connsiteX3" fmla="*/ 0 w 116586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11658600" h="6248400">
                <a:moveTo>
                  <a:pt x="0" y="0"/>
                </a:moveTo>
                <a:lnTo>
                  <a:pt x="11658600" y="0"/>
                </a:lnTo>
                <a:lnTo>
                  <a:pt x="11658600" y="6248400"/>
                </a:lnTo>
                <a:lnTo>
                  <a:pt x="0" y="6248400"/>
                </a:lnTo>
                <a:close/>
              </a:path>
            </a:pathLst>
          </a:custGeom>
          <a:solidFill>
            <a:schemeClr val="bg1">
              <a:lumMod val="95000"/>
            </a:schemeClr>
          </a:solidFill>
          <a:ln>
            <a:noFill/>
          </a:ln>
        </p:spPr>
        <p:txBody>
          <a:bodyPr wrap="square" bIns="457200" anchor="b">
            <a:noAutofit/>
          </a:bodyPr>
          <a:lstStyle>
            <a:lvl1pPr algn="ctr">
              <a:buNone/>
              <a:defRPr sz="16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1509690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PPT006">
    <p:spTree>
      <p:nvGrpSpPr>
        <p:cNvPr id="1" name=""/>
        <p:cNvGrpSpPr/>
        <p:nvPr/>
      </p:nvGrpSpPr>
      <p:grpSpPr>
        <a:xfrm>
          <a:off x="0" y="0"/>
          <a:ext cx="0" cy="0"/>
          <a:chOff x="0" y="0"/>
          <a:chExt cx="0" cy="0"/>
        </a:xfrm>
      </p:grpSpPr>
      <p:sp>
        <p:nvSpPr>
          <p:cNvPr id="4" name="Picture Placeholder 10"/>
          <p:cNvSpPr>
            <a:spLocks noGrp="1"/>
          </p:cNvSpPr>
          <p:nvPr>
            <p:ph type="pic" sz="quarter" idx="13"/>
          </p:nvPr>
        </p:nvSpPr>
        <p:spPr>
          <a:xfrm>
            <a:off x="1" y="499796"/>
            <a:ext cx="7607300" cy="5570536"/>
          </a:xfrm>
          <a:custGeom>
            <a:avLst/>
            <a:gdLst>
              <a:gd name="connsiteX0" fmla="*/ 0 w 4571099"/>
              <a:gd name="connsiteY0" fmla="*/ 0 h 2571751"/>
              <a:gd name="connsiteX1" fmla="*/ 4571099 w 4571099"/>
              <a:gd name="connsiteY1" fmla="*/ 0 h 2571751"/>
              <a:gd name="connsiteX2" fmla="*/ 4571099 w 4571099"/>
              <a:gd name="connsiteY2" fmla="*/ 2571751 h 2571751"/>
              <a:gd name="connsiteX3" fmla="*/ 0 w 4571099"/>
              <a:gd name="connsiteY3" fmla="*/ 2571751 h 2571751"/>
            </a:gdLst>
            <a:ahLst/>
            <a:cxnLst>
              <a:cxn ang="0">
                <a:pos x="connsiteX0" y="connsiteY0"/>
              </a:cxn>
              <a:cxn ang="0">
                <a:pos x="connsiteX1" y="connsiteY1"/>
              </a:cxn>
              <a:cxn ang="0">
                <a:pos x="connsiteX2" y="connsiteY2"/>
              </a:cxn>
              <a:cxn ang="0">
                <a:pos x="connsiteX3" y="connsiteY3"/>
              </a:cxn>
            </a:cxnLst>
            <a:rect l="l" t="t" r="r" b="b"/>
            <a:pathLst>
              <a:path w="4571099" h="2571751">
                <a:moveTo>
                  <a:pt x="0" y="0"/>
                </a:moveTo>
                <a:lnTo>
                  <a:pt x="4571099" y="0"/>
                </a:lnTo>
                <a:lnTo>
                  <a:pt x="4571099" y="2571751"/>
                </a:lnTo>
                <a:lnTo>
                  <a:pt x="0" y="2571751"/>
                </a:lnTo>
                <a:close/>
              </a:path>
            </a:pathLst>
          </a:custGeom>
          <a:solidFill>
            <a:schemeClr val="tx1">
              <a:lumMod val="10000"/>
              <a:lumOff val="90000"/>
            </a:schemeClr>
          </a:solidFill>
        </p:spPr>
        <p:txBody>
          <a:bodyPr wrap="square" tIns="1548000" bIns="274320" anchor="ctr">
            <a:noAutofit/>
          </a:bodyPr>
          <a:lstStyle>
            <a:lvl1pPr marL="0" indent="0" algn="ctr">
              <a:buNone/>
              <a:defRPr sz="16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25582248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PPT007">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 y="0"/>
            <a:ext cx="3567764" cy="685800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27217594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PPT008">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8624237" y="0"/>
            <a:ext cx="3567764" cy="685800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28660761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PPT009">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 y="4"/>
            <a:ext cx="12192001" cy="3640664"/>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373904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E535-118C-1378-2C07-D43EA29F6C0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93BA6A-7771-0F05-A7D5-3A7C97A36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98EC7E-A5C9-8488-2D13-CAD504A11BD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1F5BBC-55BF-B890-9200-DFEDA842A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97F374F-B7FE-6951-6027-320D758963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392981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PPT001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8D2DF4-0E00-4C42-89E1-43F566F27B7B}"/>
              </a:ext>
            </a:extLst>
          </p:cNvPr>
          <p:cNvSpPr>
            <a:spLocks noGrp="1"/>
          </p:cNvSpPr>
          <p:nvPr>
            <p:ph type="pic" sz="quarter" idx="11" hasCustomPrompt="1"/>
          </p:nvPr>
        </p:nvSpPr>
        <p:spPr>
          <a:xfrm>
            <a:off x="6085841" y="376815"/>
            <a:ext cx="5589068" cy="4372986"/>
          </a:xfrm>
          <a:custGeom>
            <a:avLst/>
            <a:gdLst>
              <a:gd name="connsiteX0" fmla="*/ 0 w 4686300"/>
              <a:gd name="connsiteY0" fmla="*/ 0 h 2362200"/>
              <a:gd name="connsiteX1" fmla="*/ 4686300 w 4686300"/>
              <a:gd name="connsiteY1" fmla="*/ 0 h 2362200"/>
              <a:gd name="connsiteX2" fmla="*/ 4686300 w 4686300"/>
              <a:gd name="connsiteY2" fmla="*/ 2362200 h 2362200"/>
              <a:gd name="connsiteX3" fmla="*/ 0 w 4686300"/>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4686300" h="2362200">
                <a:moveTo>
                  <a:pt x="0" y="0"/>
                </a:moveTo>
                <a:lnTo>
                  <a:pt x="4686300" y="0"/>
                </a:lnTo>
                <a:lnTo>
                  <a:pt x="4686300" y="2362200"/>
                </a:lnTo>
                <a:lnTo>
                  <a:pt x="0" y="2362200"/>
                </a:lnTo>
                <a:close/>
              </a:path>
            </a:pathLst>
          </a:custGeom>
          <a:solidFill>
            <a:schemeClr val="bg1">
              <a:lumMod val="95000"/>
            </a:schemeClr>
          </a:solidFill>
          <a:ln>
            <a:noFill/>
          </a:ln>
          <a:effectLst/>
        </p:spPr>
        <p:txBody>
          <a:bodyPr wrap="square" bIns="457200" anchor="b">
            <a:noAutofit/>
          </a:bodyPr>
          <a:lstStyle>
            <a:lvl1pPr algn="ctr">
              <a:buNone/>
              <a:defRPr sz="1600">
                <a:solidFill>
                  <a:schemeClr val="tx1">
                    <a:lumMod val="50000"/>
                    <a:lumOff val="50000"/>
                  </a:schemeClr>
                </a:solidFill>
              </a:defRPr>
            </a:lvl1pPr>
          </a:lstStyle>
          <a:p>
            <a:r>
              <a:rPr lang="en-US"/>
              <a:t>Image Holder</a:t>
            </a:r>
          </a:p>
        </p:txBody>
      </p:sp>
      <p:sp>
        <p:nvSpPr>
          <p:cNvPr id="6" name="Text Placeholder 3">
            <a:extLst>
              <a:ext uri="{FF2B5EF4-FFF2-40B4-BE49-F238E27FC236}">
                <a16:creationId xmlns:a16="http://schemas.microsoft.com/office/drawing/2014/main" id="{4FB20237-A676-46F1-B28F-9658AF5A74E5}"/>
              </a:ext>
            </a:extLst>
          </p:cNvPr>
          <p:cNvSpPr>
            <a:spLocks noGrp="1"/>
          </p:cNvSpPr>
          <p:nvPr>
            <p:ph type="body" sz="half" idx="2" hasCustomPrompt="1"/>
          </p:nvPr>
        </p:nvSpPr>
        <p:spPr>
          <a:xfrm>
            <a:off x="517093" y="974041"/>
            <a:ext cx="11157817"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7" name="Title 2">
            <a:extLst>
              <a:ext uri="{FF2B5EF4-FFF2-40B4-BE49-F238E27FC236}">
                <a16:creationId xmlns:a16="http://schemas.microsoft.com/office/drawing/2014/main" id="{D87CCDB9-5EB0-46D4-95A3-95D0FE62F9C6}"/>
              </a:ext>
            </a:extLst>
          </p:cNvPr>
          <p:cNvSpPr>
            <a:spLocks noGrp="1"/>
          </p:cNvSpPr>
          <p:nvPr>
            <p:ph type="title"/>
          </p:nvPr>
        </p:nvSpPr>
        <p:spPr>
          <a:xfrm>
            <a:off x="517093" y="376815"/>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7076297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PPT001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4572000" cy="6858000"/>
          </a:xfrm>
          <a:prstGeom prst="rect">
            <a:avLst/>
          </a:prstGeom>
          <a:solidFill>
            <a:schemeClr val="bg1">
              <a:lumMod val="95000"/>
            </a:schemeClr>
          </a:solidFill>
          <a:ln>
            <a:noFill/>
          </a:ln>
          <a:effectLst/>
        </p:spPr>
        <p:txBody>
          <a:bodyPr bIns="457200" anchor="b"/>
          <a:lstStyle>
            <a:lvl1pPr algn="ctr">
              <a:buNone/>
              <a:defRPr sz="1600">
                <a:solidFill>
                  <a:schemeClr val="tx1">
                    <a:lumMod val="50000"/>
                    <a:lumOff val="50000"/>
                  </a:schemeClr>
                </a:solidFill>
              </a:defRPr>
            </a:lvl1pPr>
          </a:lstStyle>
          <a:p>
            <a:r>
              <a:rPr lang="en-US"/>
              <a:t>Image Holder</a:t>
            </a:r>
          </a:p>
        </p:txBody>
      </p:sp>
      <p:sp>
        <p:nvSpPr>
          <p:cNvPr id="8" name="Text Placeholder 3">
            <a:extLst>
              <a:ext uri="{FF2B5EF4-FFF2-40B4-BE49-F238E27FC236}">
                <a16:creationId xmlns:a16="http://schemas.microsoft.com/office/drawing/2014/main" id="{F9A82EC4-1D7C-4A7D-8792-6C586514CA61}"/>
              </a:ext>
            </a:extLst>
          </p:cNvPr>
          <p:cNvSpPr>
            <a:spLocks noGrp="1"/>
          </p:cNvSpPr>
          <p:nvPr>
            <p:ph type="body" sz="half" idx="2" hasCustomPrompt="1"/>
          </p:nvPr>
        </p:nvSpPr>
        <p:spPr>
          <a:xfrm>
            <a:off x="4876800" y="974041"/>
            <a:ext cx="6798109"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9" name="Title 2">
            <a:extLst>
              <a:ext uri="{FF2B5EF4-FFF2-40B4-BE49-F238E27FC236}">
                <a16:creationId xmlns:a16="http://schemas.microsoft.com/office/drawing/2014/main" id="{5B95D40D-D124-4E0B-B3BC-E68BF3702802}"/>
              </a:ext>
            </a:extLst>
          </p:cNvPr>
          <p:cNvSpPr>
            <a:spLocks noGrp="1"/>
          </p:cNvSpPr>
          <p:nvPr>
            <p:ph type="title"/>
          </p:nvPr>
        </p:nvSpPr>
        <p:spPr>
          <a:xfrm>
            <a:off x="4876800" y="376815"/>
            <a:ext cx="6798109"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3496848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PPT0012">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7620000" y="0"/>
            <a:ext cx="4572000" cy="6858000"/>
          </a:xfrm>
          <a:prstGeom prst="rect">
            <a:avLst/>
          </a:prstGeom>
          <a:solidFill>
            <a:schemeClr val="bg1">
              <a:lumMod val="95000"/>
            </a:schemeClr>
          </a:solidFill>
          <a:ln>
            <a:noFill/>
          </a:ln>
          <a:effectLst/>
        </p:spPr>
        <p:txBody>
          <a:bodyPr bIns="457200" anchor="b"/>
          <a:lstStyle>
            <a:lvl1pPr algn="ctr">
              <a:buNone/>
              <a:defRPr sz="1600">
                <a:solidFill>
                  <a:schemeClr val="tx1">
                    <a:lumMod val="50000"/>
                    <a:lumOff val="50000"/>
                  </a:schemeClr>
                </a:solidFill>
              </a:defRPr>
            </a:lvl1pPr>
          </a:lstStyle>
          <a:p>
            <a:r>
              <a:rPr lang="en-US"/>
              <a:t>Image Holder</a:t>
            </a:r>
          </a:p>
        </p:txBody>
      </p:sp>
      <p:sp>
        <p:nvSpPr>
          <p:cNvPr id="5" name="Text Placeholder 3">
            <a:extLst>
              <a:ext uri="{FF2B5EF4-FFF2-40B4-BE49-F238E27FC236}">
                <a16:creationId xmlns:a16="http://schemas.microsoft.com/office/drawing/2014/main" id="{67B02E75-E6AB-45DF-A5F3-878ABA1FFCBE}"/>
              </a:ext>
            </a:extLst>
          </p:cNvPr>
          <p:cNvSpPr>
            <a:spLocks noGrp="1"/>
          </p:cNvSpPr>
          <p:nvPr>
            <p:ph type="body" sz="half" idx="2" hasCustomPrompt="1"/>
          </p:nvPr>
        </p:nvSpPr>
        <p:spPr>
          <a:xfrm>
            <a:off x="517093" y="974041"/>
            <a:ext cx="11157817"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8" name="Title 2">
            <a:extLst>
              <a:ext uri="{FF2B5EF4-FFF2-40B4-BE49-F238E27FC236}">
                <a16:creationId xmlns:a16="http://schemas.microsoft.com/office/drawing/2014/main" id="{C83CD408-1732-4DCA-B3F7-4569AE71E7C2}"/>
              </a:ext>
            </a:extLst>
          </p:cNvPr>
          <p:cNvSpPr>
            <a:spLocks noGrp="1"/>
          </p:cNvSpPr>
          <p:nvPr>
            <p:ph type="title"/>
          </p:nvPr>
        </p:nvSpPr>
        <p:spPr>
          <a:xfrm>
            <a:off x="517093" y="376815"/>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9622368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PPT0013">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508000" y="1473201"/>
            <a:ext cx="4564993" cy="3825861"/>
          </a:xfrm>
          <a:prstGeom prst="rect">
            <a:avLst/>
          </a:prstGeom>
          <a:solidFill>
            <a:schemeClr val="tx1">
              <a:lumMod val="10000"/>
              <a:lumOff val="90000"/>
            </a:schemeClr>
          </a:solidFill>
        </p:spPr>
        <p:txBody>
          <a:bodyPr tIns="1548000" anchor="ctr"/>
          <a:lstStyle>
            <a:lvl1pPr marL="0" indent="0" algn="ctr">
              <a:buNone/>
              <a:defRPr sz="1400">
                <a:solidFill>
                  <a:schemeClr val="bg1">
                    <a:lumMod val="65000"/>
                  </a:schemeClr>
                </a:solidFill>
              </a:defRPr>
            </a:lvl1pPr>
          </a:lstStyle>
          <a:p>
            <a:endParaRPr lang="en-US"/>
          </a:p>
        </p:txBody>
      </p:sp>
      <p:sp>
        <p:nvSpPr>
          <p:cNvPr id="6" name="Text Placeholder 3">
            <a:extLst>
              <a:ext uri="{FF2B5EF4-FFF2-40B4-BE49-F238E27FC236}">
                <a16:creationId xmlns:a16="http://schemas.microsoft.com/office/drawing/2014/main" id="{1F3633BB-DC9F-42DD-AEAD-7AE57C41AA4D}"/>
              </a:ext>
            </a:extLst>
          </p:cNvPr>
          <p:cNvSpPr>
            <a:spLocks noGrp="1"/>
          </p:cNvSpPr>
          <p:nvPr>
            <p:ph type="body" sz="half" idx="2" hasCustomPrompt="1"/>
          </p:nvPr>
        </p:nvSpPr>
        <p:spPr>
          <a:xfrm>
            <a:off x="517093" y="974041"/>
            <a:ext cx="11157817"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8" name="Title 2">
            <a:extLst>
              <a:ext uri="{FF2B5EF4-FFF2-40B4-BE49-F238E27FC236}">
                <a16:creationId xmlns:a16="http://schemas.microsoft.com/office/drawing/2014/main" id="{A990AEBF-CE7E-457F-A058-701AA0DC6C5E}"/>
              </a:ext>
            </a:extLst>
          </p:cNvPr>
          <p:cNvSpPr>
            <a:spLocks noGrp="1"/>
          </p:cNvSpPr>
          <p:nvPr>
            <p:ph type="title"/>
          </p:nvPr>
        </p:nvSpPr>
        <p:spPr>
          <a:xfrm>
            <a:off x="517093" y="376815"/>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1086894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PPT0014">
    <p:spTree>
      <p:nvGrpSpPr>
        <p:cNvPr id="1" name=""/>
        <p:cNvGrpSpPr/>
        <p:nvPr/>
      </p:nvGrpSpPr>
      <p:grpSpPr>
        <a:xfrm>
          <a:off x="0" y="0"/>
          <a:ext cx="0" cy="0"/>
          <a:chOff x="0" y="0"/>
          <a:chExt cx="0" cy="0"/>
        </a:xfrm>
      </p:grpSpPr>
      <p:sp>
        <p:nvSpPr>
          <p:cNvPr id="18" name="Picture Placeholder 17"/>
          <p:cNvSpPr>
            <a:spLocks noGrp="1"/>
          </p:cNvSpPr>
          <p:nvPr>
            <p:ph type="pic" sz="quarter" idx="65"/>
          </p:nvPr>
        </p:nvSpPr>
        <p:spPr>
          <a:xfrm>
            <a:off x="517091" y="1864248"/>
            <a:ext cx="2438400" cy="24384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228577" indent="-228577" algn="ctr">
              <a:buNone/>
              <a:defRPr lang="en-US" sz="1333" dirty="0">
                <a:solidFill>
                  <a:schemeClr val="bg1">
                    <a:lumMod val="65000"/>
                  </a:schemeClr>
                </a:solidFill>
              </a:defRPr>
            </a:lvl1pPr>
          </a:lstStyle>
          <a:p>
            <a:pPr marL="0" lvl="0" indent="0" algn="ctr"/>
            <a:endParaRPr lang="en-US"/>
          </a:p>
        </p:txBody>
      </p:sp>
      <p:sp>
        <p:nvSpPr>
          <p:cNvPr id="19" name="Picture Placeholder 18"/>
          <p:cNvSpPr>
            <a:spLocks noGrp="1"/>
          </p:cNvSpPr>
          <p:nvPr>
            <p:ph type="pic" sz="quarter" idx="66"/>
          </p:nvPr>
        </p:nvSpPr>
        <p:spPr>
          <a:xfrm>
            <a:off x="3423564" y="1864248"/>
            <a:ext cx="2438400" cy="24384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228577" indent="-228577" algn="ctr">
              <a:buNone/>
              <a:defRPr lang="en-US" sz="1333" dirty="0">
                <a:solidFill>
                  <a:schemeClr val="bg1">
                    <a:lumMod val="65000"/>
                  </a:schemeClr>
                </a:solidFill>
              </a:defRPr>
            </a:lvl1pPr>
          </a:lstStyle>
          <a:p>
            <a:pPr marL="0" lvl="0" indent="0" algn="ctr"/>
            <a:endParaRPr lang="en-US"/>
          </a:p>
        </p:txBody>
      </p:sp>
      <p:sp>
        <p:nvSpPr>
          <p:cNvPr id="23" name="Picture Placeholder 22"/>
          <p:cNvSpPr>
            <a:spLocks noGrp="1"/>
          </p:cNvSpPr>
          <p:nvPr>
            <p:ph type="pic" sz="quarter" idx="67"/>
          </p:nvPr>
        </p:nvSpPr>
        <p:spPr>
          <a:xfrm>
            <a:off x="6330037" y="1864248"/>
            <a:ext cx="2438400" cy="24384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228577" indent="-228577" algn="ctr">
              <a:buNone/>
              <a:defRPr lang="en-US" sz="1333" dirty="0">
                <a:solidFill>
                  <a:schemeClr val="bg1">
                    <a:lumMod val="65000"/>
                  </a:schemeClr>
                </a:solidFill>
              </a:defRPr>
            </a:lvl1pPr>
          </a:lstStyle>
          <a:p>
            <a:pPr marL="0" lvl="0" indent="0" algn="ctr"/>
            <a:endParaRPr lang="en-US"/>
          </a:p>
        </p:txBody>
      </p:sp>
      <p:sp>
        <p:nvSpPr>
          <p:cNvPr id="24" name="Picture Placeholder 23"/>
          <p:cNvSpPr>
            <a:spLocks noGrp="1"/>
          </p:cNvSpPr>
          <p:nvPr>
            <p:ph type="pic" sz="quarter" idx="68"/>
          </p:nvPr>
        </p:nvSpPr>
        <p:spPr>
          <a:xfrm>
            <a:off x="9236509" y="1864248"/>
            <a:ext cx="2438400" cy="24384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228577" indent="-228577" algn="ctr">
              <a:buNone/>
              <a:defRPr lang="en-US" sz="1333" dirty="0">
                <a:solidFill>
                  <a:schemeClr val="bg1">
                    <a:lumMod val="65000"/>
                  </a:schemeClr>
                </a:solidFill>
              </a:defRPr>
            </a:lvl1pPr>
          </a:lstStyle>
          <a:p>
            <a:pPr marL="0" lvl="0" indent="0" algn="ctr"/>
            <a:endParaRPr lang="en-US"/>
          </a:p>
        </p:txBody>
      </p:sp>
      <p:sp>
        <p:nvSpPr>
          <p:cNvPr id="8" name="Text Placeholder 3">
            <a:extLst>
              <a:ext uri="{FF2B5EF4-FFF2-40B4-BE49-F238E27FC236}">
                <a16:creationId xmlns:a16="http://schemas.microsoft.com/office/drawing/2014/main" id="{89D514BD-861E-4476-9F63-3CD88FADBFD2}"/>
              </a:ext>
            </a:extLst>
          </p:cNvPr>
          <p:cNvSpPr>
            <a:spLocks noGrp="1"/>
          </p:cNvSpPr>
          <p:nvPr>
            <p:ph type="body" sz="half" idx="2" hasCustomPrompt="1"/>
          </p:nvPr>
        </p:nvSpPr>
        <p:spPr>
          <a:xfrm>
            <a:off x="517093" y="974041"/>
            <a:ext cx="11157817"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9" name="Title 2">
            <a:extLst>
              <a:ext uri="{FF2B5EF4-FFF2-40B4-BE49-F238E27FC236}">
                <a16:creationId xmlns:a16="http://schemas.microsoft.com/office/drawing/2014/main" id="{A57B0D29-A042-4565-BDB0-A01E93B2292B}"/>
              </a:ext>
            </a:extLst>
          </p:cNvPr>
          <p:cNvSpPr>
            <a:spLocks noGrp="1"/>
          </p:cNvSpPr>
          <p:nvPr>
            <p:ph type="title"/>
          </p:nvPr>
        </p:nvSpPr>
        <p:spPr>
          <a:xfrm>
            <a:off x="517093" y="376815"/>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7818399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PPT0015">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02853" y="1470462"/>
            <a:ext cx="2666201" cy="3355537"/>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067">
                <a:solidFill>
                  <a:schemeClr val="bg1">
                    <a:lumMod val="65000"/>
                  </a:schemeClr>
                </a:solidFill>
              </a:defRPr>
            </a:lvl1pPr>
          </a:lstStyle>
          <a:p>
            <a:endParaRPr lang="en-US"/>
          </a:p>
        </p:txBody>
      </p:sp>
      <p:sp>
        <p:nvSpPr>
          <p:cNvPr id="13" name="Picture Placeholder 12"/>
          <p:cNvSpPr>
            <a:spLocks noGrp="1"/>
          </p:cNvSpPr>
          <p:nvPr>
            <p:ph type="pic" sz="quarter" idx="11"/>
          </p:nvPr>
        </p:nvSpPr>
        <p:spPr>
          <a:xfrm>
            <a:off x="3335108" y="1470462"/>
            <a:ext cx="2666201" cy="3355537"/>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067">
                <a:solidFill>
                  <a:schemeClr val="bg1">
                    <a:lumMod val="65000"/>
                  </a:schemeClr>
                </a:solidFill>
              </a:defRPr>
            </a:lvl1pPr>
          </a:lstStyle>
          <a:p>
            <a:endParaRPr lang="en-US"/>
          </a:p>
        </p:txBody>
      </p:sp>
      <p:sp>
        <p:nvSpPr>
          <p:cNvPr id="14" name="Picture Placeholder 13"/>
          <p:cNvSpPr>
            <a:spLocks noGrp="1"/>
          </p:cNvSpPr>
          <p:nvPr>
            <p:ph type="pic" sz="quarter" idx="12"/>
          </p:nvPr>
        </p:nvSpPr>
        <p:spPr>
          <a:xfrm>
            <a:off x="6167362" y="1470462"/>
            <a:ext cx="2666201" cy="3355537"/>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067">
                <a:solidFill>
                  <a:schemeClr val="bg1">
                    <a:lumMod val="65000"/>
                  </a:schemeClr>
                </a:solidFill>
              </a:defRPr>
            </a:lvl1pPr>
          </a:lstStyle>
          <a:p>
            <a:endParaRPr lang="en-US"/>
          </a:p>
        </p:txBody>
      </p:sp>
      <p:sp>
        <p:nvSpPr>
          <p:cNvPr id="15" name="Picture Placeholder 14"/>
          <p:cNvSpPr>
            <a:spLocks noGrp="1"/>
          </p:cNvSpPr>
          <p:nvPr>
            <p:ph type="pic" sz="quarter" idx="13"/>
          </p:nvPr>
        </p:nvSpPr>
        <p:spPr>
          <a:xfrm>
            <a:off x="8999618" y="1470462"/>
            <a:ext cx="2666201" cy="3355537"/>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067">
                <a:solidFill>
                  <a:schemeClr val="bg1">
                    <a:lumMod val="65000"/>
                  </a:schemeClr>
                </a:solidFill>
              </a:defRPr>
            </a:lvl1pPr>
          </a:lstStyle>
          <a:p>
            <a:endParaRPr lang="en-US"/>
          </a:p>
        </p:txBody>
      </p:sp>
      <p:sp>
        <p:nvSpPr>
          <p:cNvPr id="8" name="Text Placeholder 3">
            <a:extLst>
              <a:ext uri="{FF2B5EF4-FFF2-40B4-BE49-F238E27FC236}">
                <a16:creationId xmlns:a16="http://schemas.microsoft.com/office/drawing/2014/main" id="{16D77894-09E2-4A2A-9C59-8093EEC11960}"/>
              </a:ext>
            </a:extLst>
          </p:cNvPr>
          <p:cNvSpPr>
            <a:spLocks noGrp="1"/>
          </p:cNvSpPr>
          <p:nvPr>
            <p:ph type="body" sz="half" idx="2" hasCustomPrompt="1"/>
          </p:nvPr>
        </p:nvSpPr>
        <p:spPr>
          <a:xfrm>
            <a:off x="517093" y="974041"/>
            <a:ext cx="11157817"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9" name="Title 2">
            <a:extLst>
              <a:ext uri="{FF2B5EF4-FFF2-40B4-BE49-F238E27FC236}">
                <a16:creationId xmlns:a16="http://schemas.microsoft.com/office/drawing/2014/main" id="{BE5587AB-EE73-4365-8B34-60DEECE61C28}"/>
              </a:ext>
            </a:extLst>
          </p:cNvPr>
          <p:cNvSpPr>
            <a:spLocks noGrp="1"/>
          </p:cNvSpPr>
          <p:nvPr>
            <p:ph type="title"/>
          </p:nvPr>
        </p:nvSpPr>
        <p:spPr>
          <a:xfrm>
            <a:off x="517093" y="376815"/>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5777208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PPT0016">
    <p:spTree>
      <p:nvGrpSpPr>
        <p:cNvPr id="1" name=""/>
        <p:cNvGrpSpPr/>
        <p:nvPr/>
      </p:nvGrpSpPr>
      <p:grpSpPr>
        <a:xfrm>
          <a:off x="0" y="0"/>
          <a:ext cx="0" cy="0"/>
          <a:chOff x="0" y="0"/>
          <a:chExt cx="0" cy="0"/>
        </a:xfrm>
      </p:grpSpPr>
      <p:sp>
        <p:nvSpPr>
          <p:cNvPr id="16" name="Picture Placeholder 15"/>
          <p:cNvSpPr>
            <a:spLocks noGrp="1"/>
          </p:cNvSpPr>
          <p:nvPr>
            <p:ph type="pic" sz="quarter" idx="65"/>
          </p:nvPr>
        </p:nvSpPr>
        <p:spPr>
          <a:xfrm>
            <a:off x="517093" y="1463041"/>
            <a:ext cx="2643857" cy="315112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tx1">
              <a:lumMod val="10000"/>
              <a:lumOff val="90000"/>
            </a:schemeClr>
          </a:solidFill>
        </p:spPr>
        <p:txBody>
          <a:bodyPr wrap="square" tIns="1188720" bIns="0" anchor="ctr">
            <a:noAutofit/>
          </a:bodyPr>
          <a:lstStyle>
            <a:lvl1pPr marL="228577" indent="-228577" algn="ctr">
              <a:buNone/>
              <a:defRPr lang="en-US" sz="1400" dirty="0">
                <a:solidFill>
                  <a:schemeClr val="bg1">
                    <a:lumMod val="65000"/>
                  </a:schemeClr>
                </a:solidFill>
              </a:defRPr>
            </a:lvl1pPr>
          </a:lstStyle>
          <a:p>
            <a:pPr marL="0" lvl="0" indent="0" algn="ctr"/>
            <a:endParaRPr lang="en-US"/>
          </a:p>
        </p:txBody>
      </p:sp>
      <p:sp>
        <p:nvSpPr>
          <p:cNvPr id="17" name="Picture Placeholder 16"/>
          <p:cNvSpPr>
            <a:spLocks noGrp="1"/>
          </p:cNvSpPr>
          <p:nvPr>
            <p:ph type="pic" sz="quarter" idx="66"/>
          </p:nvPr>
        </p:nvSpPr>
        <p:spPr>
          <a:xfrm>
            <a:off x="3350545" y="1463041"/>
            <a:ext cx="2643857" cy="315112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bg1">
              <a:lumMod val="95000"/>
            </a:schemeClr>
          </a:solidFill>
        </p:spPr>
        <p:txBody>
          <a:bodyPr wrap="square" tIns="1188720" bIns="0" anchor="ctr">
            <a:noAutofit/>
          </a:bodyPr>
          <a:lstStyle>
            <a:lvl1pPr marL="228577" indent="-228577" algn="ctr">
              <a:buNone/>
              <a:defRPr lang="en-US" sz="1400" dirty="0">
                <a:solidFill>
                  <a:schemeClr val="bg1">
                    <a:lumMod val="65000"/>
                  </a:schemeClr>
                </a:solidFill>
              </a:defRPr>
            </a:lvl1pPr>
          </a:lstStyle>
          <a:p>
            <a:pPr marL="0" lvl="0" indent="0" algn="ctr"/>
            <a:endParaRPr lang="en-US"/>
          </a:p>
        </p:txBody>
      </p:sp>
      <p:sp>
        <p:nvSpPr>
          <p:cNvPr id="18" name="Picture Placeholder 17"/>
          <p:cNvSpPr>
            <a:spLocks noGrp="1"/>
          </p:cNvSpPr>
          <p:nvPr>
            <p:ph type="pic" sz="quarter" idx="67"/>
          </p:nvPr>
        </p:nvSpPr>
        <p:spPr>
          <a:xfrm>
            <a:off x="9031055" y="1463041"/>
            <a:ext cx="2643855" cy="315112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bg1">
              <a:lumMod val="95000"/>
            </a:schemeClr>
          </a:solidFill>
        </p:spPr>
        <p:txBody>
          <a:bodyPr wrap="square" tIns="1188720" bIns="0" anchor="ctr">
            <a:noAutofit/>
          </a:bodyPr>
          <a:lstStyle>
            <a:lvl1pPr marL="228577" indent="-228577" algn="ctr">
              <a:buNone/>
              <a:defRPr lang="en-US" sz="1400" dirty="0">
                <a:solidFill>
                  <a:schemeClr val="bg1">
                    <a:lumMod val="65000"/>
                  </a:schemeClr>
                </a:solidFill>
              </a:defRPr>
            </a:lvl1pPr>
          </a:lstStyle>
          <a:p>
            <a:pPr marL="0" lvl="0" indent="0" algn="ctr"/>
            <a:endParaRPr lang="en-US"/>
          </a:p>
        </p:txBody>
      </p:sp>
      <p:sp>
        <p:nvSpPr>
          <p:cNvPr id="19" name="Picture Placeholder 18"/>
          <p:cNvSpPr>
            <a:spLocks noGrp="1"/>
          </p:cNvSpPr>
          <p:nvPr>
            <p:ph type="pic" sz="quarter" idx="68"/>
          </p:nvPr>
        </p:nvSpPr>
        <p:spPr>
          <a:xfrm>
            <a:off x="6183997" y="1463041"/>
            <a:ext cx="2643857" cy="315112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tx1">
              <a:lumMod val="10000"/>
              <a:lumOff val="90000"/>
            </a:schemeClr>
          </a:solidFill>
        </p:spPr>
        <p:txBody>
          <a:bodyPr wrap="square" tIns="1188720" bIns="0" anchor="ctr">
            <a:noAutofit/>
          </a:bodyPr>
          <a:lstStyle>
            <a:lvl1pPr marL="228577" indent="-228577" algn="ctr">
              <a:buNone/>
              <a:defRPr lang="en-US" sz="1400" dirty="0">
                <a:solidFill>
                  <a:schemeClr val="bg1">
                    <a:lumMod val="65000"/>
                  </a:schemeClr>
                </a:solidFill>
              </a:defRPr>
            </a:lvl1pPr>
          </a:lstStyle>
          <a:p>
            <a:pPr marL="0" lvl="0" indent="0" algn="ctr"/>
            <a:endParaRPr lang="en-US"/>
          </a:p>
        </p:txBody>
      </p:sp>
      <p:sp>
        <p:nvSpPr>
          <p:cNvPr id="8" name="Text Placeholder 3">
            <a:extLst>
              <a:ext uri="{FF2B5EF4-FFF2-40B4-BE49-F238E27FC236}">
                <a16:creationId xmlns:a16="http://schemas.microsoft.com/office/drawing/2014/main" id="{9465D4C0-3787-475C-917E-0393BC36022C}"/>
              </a:ext>
            </a:extLst>
          </p:cNvPr>
          <p:cNvSpPr>
            <a:spLocks noGrp="1"/>
          </p:cNvSpPr>
          <p:nvPr>
            <p:ph type="body" sz="half" idx="2" hasCustomPrompt="1"/>
          </p:nvPr>
        </p:nvSpPr>
        <p:spPr>
          <a:xfrm>
            <a:off x="517093" y="974041"/>
            <a:ext cx="11157817"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9" name="Title 2">
            <a:extLst>
              <a:ext uri="{FF2B5EF4-FFF2-40B4-BE49-F238E27FC236}">
                <a16:creationId xmlns:a16="http://schemas.microsoft.com/office/drawing/2014/main" id="{1398A689-346E-4053-816F-983784EDCD88}"/>
              </a:ext>
            </a:extLst>
          </p:cNvPr>
          <p:cNvSpPr>
            <a:spLocks noGrp="1"/>
          </p:cNvSpPr>
          <p:nvPr>
            <p:ph type="title"/>
          </p:nvPr>
        </p:nvSpPr>
        <p:spPr>
          <a:xfrm>
            <a:off x="517093" y="376815"/>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41913837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PPT0017">
    <p:spTree>
      <p:nvGrpSpPr>
        <p:cNvPr id="1" name=""/>
        <p:cNvGrpSpPr/>
        <p:nvPr/>
      </p:nvGrpSpPr>
      <p:grpSpPr>
        <a:xfrm>
          <a:off x="0" y="0"/>
          <a:ext cx="0" cy="0"/>
          <a:chOff x="0" y="0"/>
          <a:chExt cx="0" cy="0"/>
        </a:xfrm>
      </p:grpSpPr>
      <p:sp>
        <p:nvSpPr>
          <p:cNvPr id="14" name="Picture Placeholder 13"/>
          <p:cNvSpPr>
            <a:spLocks noGrp="1"/>
          </p:cNvSpPr>
          <p:nvPr>
            <p:ph type="pic" sz="quarter" idx="65"/>
          </p:nvPr>
        </p:nvSpPr>
        <p:spPr>
          <a:xfrm>
            <a:off x="516443" y="1480459"/>
            <a:ext cx="2198400" cy="3028041"/>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tx1">
              <a:lumMod val="10000"/>
              <a:lumOff val="90000"/>
            </a:schemeClr>
          </a:solidFill>
        </p:spPr>
        <p:txBody>
          <a:bodyPr wrap="square" tIns="684000" anchor="ctr">
            <a:noAutofit/>
          </a:bodyPr>
          <a:lstStyle>
            <a:lvl1pPr marL="228577" indent="-228577" algn="ctr">
              <a:buNone/>
              <a:defRPr lang="en-US" sz="1400" dirty="0">
                <a:solidFill>
                  <a:schemeClr val="bg1">
                    <a:lumMod val="65000"/>
                  </a:schemeClr>
                </a:solidFill>
              </a:defRPr>
            </a:lvl1pPr>
          </a:lstStyle>
          <a:p>
            <a:pPr marL="0" lvl="0" indent="0" algn="ctr"/>
            <a:endParaRPr lang="en-US"/>
          </a:p>
        </p:txBody>
      </p:sp>
      <p:sp>
        <p:nvSpPr>
          <p:cNvPr id="15" name="Picture Placeholder 14"/>
          <p:cNvSpPr>
            <a:spLocks noGrp="1"/>
          </p:cNvSpPr>
          <p:nvPr>
            <p:ph type="pic" sz="quarter" idx="66"/>
          </p:nvPr>
        </p:nvSpPr>
        <p:spPr>
          <a:xfrm>
            <a:off x="2756460" y="1480459"/>
            <a:ext cx="2198400" cy="3028041"/>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bg1">
              <a:lumMod val="95000"/>
            </a:schemeClr>
          </a:solidFill>
        </p:spPr>
        <p:txBody>
          <a:bodyPr wrap="square" tIns="684000" anchor="ctr">
            <a:noAutofit/>
          </a:bodyPr>
          <a:lstStyle>
            <a:lvl1pPr marL="228577" indent="-228577" algn="ctr">
              <a:buNone/>
              <a:defRPr lang="en-US" sz="1400" dirty="0">
                <a:solidFill>
                  <a:schemeClr val="bg1">
                    <a:lumMod val="65000"/>
                  </a:schemeClr>
                </a:solidFill>
              </a:defRPr>
            </a:lvl1pPr>
          </a:lstStyle>
          <a:p>
            <a:pPr marL="0" lvl="0" indent="0" algn="ctr"/>
            <a:endParaRPr lang="en-US"/>
          </a:p>
        </p:txBody>
      </p:sp>
      <p:sp>
        <p:nvSpPr>
          <p:cNvPr id="22" name="Picture Placeholder 21"/>
          <p:cNvSpPr>
            <a:spLocks noGrp="1"/>
          </p:cNvSpPr>
          <p:nvPr>
            <p:ph type="pic" sz="quarter" idx="67"/>
          </p:nvPr>
        </p:nvSpPr>
        <p:spPr>
          <a:xfrm>
            <a:off x="9476508" y="1480459"/>
            <a:ext cx="2198400" cy="3028041"/>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tx1">
              <a:lumMod val="10000"/>
              <a:lumOff val="90000"/>
            </a:schemeClr>
          </a:solidFill>
        </p:spPr>
        <p:txBody>
          <a:bodyPr wrap="square" tIns="684000" anchor="ctr">
            <a:noAutofit/>
          </a:bodyPr>
          <a:lstStyle>
            <a:lvl1pPr marL="228577" indent="-228577" algn="ctr">
              <a:buNone/>
              <a:defRPr lang="en-US" sz="1400" dirty="0">
                <a:solidFill>
                  <a:schemeClr val="bg1">
                    <a:lumMod val="65000"/>
                  </a:schemeClr>
                </a:solidFill>
              </a:defRPr>
            </a:lvl1pPr>
          </a:lstStyle>
          <a:p>
            <a:pPr marL="0" lvl="0" indent="0" algn="ctr"/>
            <a:endParaRPr lang="en-US"/>
          </a:p>
        </p:txBody>
      </p:sp>
      <p:sp>
        <p:nvSpPr>
          <p:cNvPr id="20" name="Picture Placeholder 19"/>
          <p:cNvSpPr>
            <a:spLocks noGrp="1"/>
          </p:cNvSpPr>
          <p:nvPr>
            <p:ph type="pic" sz="quarter" idx="68"/>
          </p:nvPr>
        </p:nvSpPr>
        <p:spPr>
          <a:xfrm>
            <a:off x="4996477" y="1480459"/>
            <a:ext cx="2198400" cy="3028041"/>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tx1">
              <a:lumMod val="10000"/>
              <a:lumOff val="90000"/>
            </a:schemeClr>
          </a:solidFill>
        </p:spPr>
        <p:txBody>
          <a:bodyPr wrap="square" tIns="684000" anchor="ctr">
            <a:noAutofit/>
          </a:bodyPr>
          <a:lstStyle>
            <a:lvl1pPr marL="228577" indent="-228577" algn="ctr">
              <a:buNone/>
              <a:defRPr lang="en-US" sz="1400" dirty="0">
                <a:solidFill>
                  <a:schemeClr val="bg1">
                    <a:lumMod val="65000"/>
                  </a:schemeClr>
                </a:solidFill>
              </a:defRPr>
            </a:lvl1pPr>
          </a:lstStyle>
          <a:p>
            <a:pPr marL="0" lvl="0" indent="0" algn="ctr"/>
            <a:endParaRPr lang="en-US"/>
          </a:p>
        </p:txBody>
      </p:sp>
      <p:sp>
        <p:nvSpPr>
          <p:cNvPr id="21" name="Picture Placeholder 20"/>
          <p:cNvSpPr>
            <a:spLocks noGrp="1"/>
          </p:cNvSpPr>
          <p:nvPr>
            <p:ph type="pic" sz="quarter" idx="69"/>
          </p:nvPr>
        </p:nvSpPr>
        <p:spPr>
          <a:xfrm>
            <a:off x="7236493" y="1480459"/>
            <a:ext cx="2198400" cy="3028041"/>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bg1">
              <a:lumMod val="95000"/>
            </a:schemeClr>
          </a:solidFill>
        </p:spPr>
        <p:txBody>
          <a:bodyPr wrap="square" tIns="684000" anchor="ctr">
            <a:noAutofit/>
          </a:bodyPr>
          <a:lstStyle>
            <a:lvl1pPr marL="228577" indent="-228577" algn="ctr">
              <a:buNone/>
              <a:defRPr lang="en-US" sz="1400" dirty="0">
                <a:solidFill>
                  <a:schemeClr val="bg1">
                    <a:lumMod val="65000"/>
                  </a:schemeClr>
                </a:solidFill>
              </a:defRPr>
            </a:lvl1pPr>
          </a:lstStyle>
          <a:p>
            <a:pPr marL="0" lvl="0" indent="0" algn="ctr"/>
            <a:endParaRPr lang="en-US"/>
          </a:p>
        </p:txBody>
      </p:sp>
      <p:sp>
        <p:nvSpPr>
          <p:cNvPr id="9" name="Text Placeholder 3">
            <a:extLst>
              <a:ext uri="{FF2B5EF4-FFF2-40B4-BE49-F238E27FC236}">
                <a16:creationId xmlns:a16="http://schemas.microsoft.com/office/drawing/2014/main" id="{9AA4F0DE-6838-4314-ABDC-097112C0FD10}"/>
              </a:ext>
            </a:extLst>
          </p:cNvPr>
          <p:cNvSpPr>
            <a:spLocks noGrp="1"/>
          </p:cNvSpPr>
          <p:nvPr>
            <p:ph type="body" sz="half" idx="2" hasCustomPrompt="1"/>
          </p:nvPr>
        </p:nvSpPr>
        <p:spPr>
          <a:xfrm>
            <a:off x="517093" y="974041"/>
            <a:ext cx="11157817"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10" name="Title 2">
            <a:extLst>
              <a:ext uri="{FF2B5EF4-FFF2-40B4-BE49-F238E27FC236}">
                <a16:creationId xmlns:a16="http://schemas.microsoft.com/office/drawing/2014/main" id="{2A7A690F-4813-4E28-B93D-0C41672F0FD2}"/>
              </a:ext>
            </a:extLst>
          </p:cNvPr>
          <p:cNvSpPr>
            <a:spLocks noGrp="1"/>
          </p:cNvSpPr>
          <p:nvPr>
            <p:ph type="title"/>
          </p:nvPr>
        </p:nvSpPr>
        <p:spPr>
          <a:xfrm>
            <a:off x="517093" y="376815"/>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8886319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PPT0018">
    <p:spTree>
      <p:nvGrpSpPr>
        <p:cNvPr id="1" name=""/>
        <p:cNvGrpSpPr/>
        <p:nvPr/>
      </p:nvGrpSpPr>
      <p:grpSpPr>
        <a:xfrm>
          <a:off x="0" y="0"/>
          <a:ext cx="0" cy="0"/>
          <a:chOff x="0" y="0"/>
          <a:chExt cx="0" cy="0"/>
        </a:xfrm>
      </p:grpSpPr>
      <p:sp>
        <p:nvSpPr>
          <p:cNvPr id="12" name="Picture Placeholder 7"/>
          <p:cNvSpPr>
            <a:spLocks noGrp="1"/>
          </p:cNvSpPr>
          <p:nvPr>
            <p:ph type="pic" sz="quarter" idx="19" hasCustomPrompt="1"/>
          </p:nvPr>
        </p:nvSpPr>
        <p:spPr>
          <a:xfrm>
            <a:off x="858331" y="997756"/>
            <a:ext cx="1705544" cy="1708002"/>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a:t>Image Holder</a:t>
            </a:r>
          </a:p>
        </p:txBody>
      </p:sp>
      <p:sp>
        <p:nvSpPr>
          <p:cNvPr id="13" name="Picture Placeholder 7"/>
          <p:cNvSpPr>
            <a:spLocks noGrp="1"/>
          </p:cNvSpPr>
          <p:nvPr>
            <p:ph type="pic" sz="quarter" idx="30" hasCustomPrompt="1"/>
          </p:nvPr>
        </p:nvSpPr>
        <p:spPr>
          <a:xfrm>
            <a:off x="3077924" y="997756"/>
            <a:ext cx="1705544" cy="1708002"/>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a:t>Image Holder</a:t>
            </a:r>
          </a:p>
        </p:txBody>
      </p:sp>
      <p:sp>
        <p:nvSpPr>
          <p:cNvPr id="15" name="Picture Placeholder 7"/>
          <p:cNvSpPr>
            <a:spLocks noGrp="1"/>
          </p:cNvSpPr>
          <p:nvPr>
            <p:ph type="pic" sz="quarter" idx="39" hasCustomPrompt="1"/>
          </p:nvPr>
        </p:nvSpPr>
        <p:spPr>
          <a:xfrm>
            <a:off x="858331" y="4057905"/>
            <a:ext cx="1705544" cy="1708002"/>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a:t>Image Holder</a:t>
            </a:r>
          </a:p>
        </p:txBody>
      </p:sp>
      <p:sp>
        <p:nvSpPr>
          <p:cNvPr id="16" name="Picture Placeholder 7"/>
          <p:cNvSpPr>
            <a:spLocks noGrp="1"/>
          </p:cNvSpPr>
          <p:nvPr>
            <p:ph type="pic" sz="quarter" idx="40" hasCustomPrompt="1"/>
          </p:nvPr>
        </p:nvSpPr>
        <p:spPr>
          <a:xfrm>
            <a:off x="3077924" y="4057905"/>
            <a:ext cx="1705544" cy="1708002"/>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a:t>Image Holder</a:t>
            </a:r>
          </a:p>
        </p:txBody>
      </p:sp>
      <p:sp>
        <p:nvSpPr>
          <p:cNvPr id="18" name="Picture Placeholder 7"/>
          <p:cNvSpPr>
            <a:spLocks noGrp="1"/>
          </p:cNvSpPr>
          <p:nvPr>
            <p:ph type="pic" sz="quarter" idx="41" hasCustomPrompt="1"/>
          </p:nvPr>
        </p:nvSpPr>
        <p:spPr>
          <a:xfrm>
            <a:off x="5297517" y="997756"/>
            <a:ext cx="1705544" cy="1708002"/>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a:t>Image Holder</a:t>
            </a:r>
          </a:p>
        </p:txBody>
      </p:sp>
      <p:sp>
        <p:nvSpPr>
          <p:cNvPr id="19" name="Picture Placeholder 7"/>
          <p:cNvSpPr>
            <a:spLocks noGrp="1"/>
          </p:cNvSpPr>
          <p:nvPr>
            <p:ph type="pic" sz="quarter" idx="42" hasCustomPrompt="1"/>
          </p:nvPr>
        </p:nvSpPr>
        <p:spPr>
          <a:xfrm>
            <a:off x="7517111" y="997756"/>
            <a:ext cx="1705544" cy="1708002"/>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a:t>Image Holder</a:t>
            </a:r>
          </a:p>
        </p:txBody>
      </p:sp>
      <p:sp>
        <p:nvSpPr>
          <p:cNvPr id="21" name="Picture Placeholder 7"/>
          <p:cNvSpPr>
            <a:spLocks noGrp="1"/>
          </p:cNvSpPr>
          <p:nvPr>
            <p:ph type="pic" sz="quarter" idx="43" hasCustomPrompt="1"/>
          </p:nvPr>
        </p:nvSpPr>
        <p:spPr>
          <a:xfrm>
            <a:off x="5297517" y="4057905"/>
            <a:ext cx="1705544" cy="1708002"/>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a:t>Image Holder</a:t>
            </a:r>
          </a:p>
        </p:txBody>
      </p:sp>
      <p:sp>
        <p:nvSpPr>
          <p:cNvPr id="22" name="Picture Placeholder 7"/>
          <p:cNvSpPr>
            <a:spLocks noGrp="1"/>
          </p:cNvSpPr>
          <p:nvPr>
            <p:ph type="pic" sz="quarter" idx="44" hasCustomPrompt="1"/>
          </p:nvPr>
        </p:nvSpPr>
        <p:spPr>
          <a:xfrm>
            <a:off x="7517111" y="4057905"/>
            <a:ext cx="1705544" cy="1708002"/>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a:t>Image Holder</a:t>
            </a:r>
          </a:p>
        </p:txBody>
      </p:sp>
      <p:sp>
        <p:nvSpPr>
          <p:cNvPr id="24" name="Picture Placeholder 7"/>
          <p:cNvSpPr>
            <a:spLocks noGrp="1"/>
          </p:cNvSpPr>
          <p:nvPr>
            <p:ph type="pic" sz="quarter" idx="45" hasCustomPrompt="1"/>
          </p:nvPr>
        </p:nvSpPr>
        <p:spPr>
          <a:xfrm>
            <a:off x="9736703" y="997756"/>
            <a:ext cx="1705544" cy="1708002"/>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a:t>Image Holder</a:t>
            </a:r>
          </a:p>
        </p:txBody>
      </p:sp>
      <p:sp>
        <p:nvSpPr>
          <p:cNvPr id="25" name="Picture Placeholder 7"/>
          <p:cNvSpPr>
            <a:spLocks noGrp="1"/>
          </p:cNvSpPr>
          <p:nvPr>
            <p:ph type="pic" sz="quarter" idx="46" hasCustomPrompt="1"/>
          </p:nvPr>
        </p:nvSpPr>
        <p:spPr>
          <a:xfrm>
            <a:off x="9736703" y="4057905"/>
            <a:ext cx="1705544" cy="1708002"/>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3981153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PPT0019">
    <p:spTree>
      <p:nvGrpSpPr>
        <p:cNvPr id="1" name=""/>
        <p:cNvGrpSpPr/>
        <p:nvPr/>
      </p:nvGrpSpPr>
      <p:grpSpPr>
        <a:xfrm>
          <a:off x="0" y="0"/>
          <a:ext cx="0" cy="0"/>
          <a:chOff x="0" y="0"/>
          <a:chExt cx="0" cy="0"/>
        </a:xfrm>
      </p:grpSpPr>
      <p:sp>
        <p:nvSpPr>
          <p:cNvPr id="17" name="Picture Placeholder 2"/>
          <p:cNvSpPr>
            <a:spLocks noGrp="1"/>
          </p:cNvSpPr>
          <p:nvPr>
            <p:ph type="pic" sz="quarter" idx="10"/>
          </p:nvPr>
        </p:nvSpPr>
        <p:spPr>
          <a:xfrm>
            <a:off x="9739516" y="336140"/>
            <a:ext cx="1913600" cy="1892968"/>
          </a:xfrm>
          <a:prstGeom prst="rect">
            <a:avLst/>
          </a:prstGeom>
          <a:solidFill>
            <a:schemeClr val="tx1">
              <a:lumMod val="10000"/>
              <a:lumOff val="90000"/>
            </a:schemeClr>
          </a:solidFill>
        </p:spPr>
        <p:txBody>
          <a:bodyPr tIns="1548000" bIns="457200" anchor="ctr"/>
          <a:lstStyle>
            <a:lvl1pPr marL="0" indent="0" algn="ctr">
              <a:buNone/>
              <a:defRPr sz="1333">
                <a:solidFill>
                  <a:schemeClr val="tx1">
                    <a:lumMod val="75000"/>
                    <a:lumOff val="25000"/>
                  </a:schemeClr>
                </a:solidFill>
              </a:defRPr>
            </a:lvl1pPr>
          </a:lstStyle>
          <a:p>
            <a:endParaRPr lang="en-US"/>
          </a:p>
        </p:txBody>
      </p:sp>
      <p:sp>
        <p:nvSpPr>
          <p:cNvPr id="10" name="Picture Placeholder 2"/>
          <p:cNvSpPr>
            <a:spLocks noGrp="1"/>
          </p:cNvSpPr>
          <p:nvPr>
            <p:ph type="pic" sz="quarter" idx="11"/>
          </p:nvPr>
        </p:nvSpPr>
        <p:spPr>
          <a:xfrm>
            <a:off x="9739516" y="2343464"/>
            <a:ext cx="1913600" cy="1892968"/>
          </a:xfrm>
          <a:prstGeom prst="rect">
            <a:avLst/>
          </a:prstGeom>
          <a:solidFill>
            <a:schemeClr val="tx1">
              <a:lumMod val="10000"/>
              <a:lumOff val="90000"/>
            </a:schemeClr>
          </a:solidFill>
        </p:spPr>
        <p:txBody>
          <a:bodyPr tIns="1548000" bIns="457200" anchor="ctr"/>
          <a:lstStyle>
            <a:lvl1pPr marL="0" indent="0" algn="ctr">
              <a:buNone/>
              <a:defRPr sz="1333">
                <a:solidFill>
                  <a:schemeClr val="tx1">
                    <a:lumMod val="75000"/>
                    <a:lumOff val="25000"/>
                  </a:schemeClr>
                </a:solidFill>
              </a:defRPr>
            </a:lvl1pPr>
          </a:lstStyle>
          <a:p>
            <a:endParaRPr lang="en-US"/>
          </a:p>
        </p:txBody>
      </p:sp>
      <p:sp>
        <p:nvSpPr>
          <p:cNvPr id="12" name="Picture Placeholder 2"/>
          <p:cNvSpPr>
            <a:spLocks noGrp="1"/>
          </p:cNvSpPr>
          <p:nvPr>
            <p:ph type="pic" sz="quarter" idx="12"/>
          </p:nvPr>
        </p:nvSpPr>
        <p:spPr>
          <a:xfrm>
            <a:off x="9739516" y="4350788"/>
            <a:ext cx="1913600" cy="1892968"/>
          </a:xfrm>
          <a:prstGeom prst="rect">
            <a:avLst/>
          </a:prstGeom>
          <a:solidFill>
            <a:schemeClr val="tx1">
              <a:lumMod val="10000"/>
              <a:lumOff val="90000"/>
            </a:schemeClr>
          </a:solidFill>
        </p:spPr>
        <p:txBody>
          <a:bodyPr tIns="1548000" bIns="457200" anchor="ctr"/>
          <a:lstStyle>
            <a:lvl1pPr marL="0" indent="0" algn="ctr">
              <a:buNone/>
              <a:defRPr sz="1333">
                <a:solidFill>
                  <a:schemeClr val="tx1">
                    <a:lumMod val="75000"/>
                    <a:lumOff val="25000"/>
                  </a:schemeClr>
                </a:solidFill>
              </a:defRPr>
            </a:lvl1pPr>
          </a:lstStyle>
          <a:p>
            <a:endParaRPr lang="en-US"/>
          </a:p>
        </p:txBody>
      </p:sp>
      <p:sp>
        <p:nvSpPr>
          <p:cNvPr id="16" name="Picture Placeholder 2"/>
          <p:cNvSpPr>
            <a:spLocks noGrp="1"/>
          </p:cNvSpPr>
          <p:nvPr>
            <p:ph type="pic" sz="quarter" idx="13"/>
          </p:nvPr>
        </p:nvSpPr>
        <p:spPr>
          <a:xfrm>
            <a:off x="7694816" y="336140"/>
            <a:ext cx="1913600" cy="1892968"/>
          </a:xfrm>
          <a:prstGeom prst="rect">
            <a:avLst/>
          </a:prstGeom>
          <a:solidFill>
            <a:schemeClr val="tx1">
              <a:lumMod val="10000"/>
              <a:lumOff val="90000"/>
            </a:schemeClr>
          </a:solidFill>
        </p:spPr>
        <p:txBody>
          <a:bodyPr tIns="1548000" bIns="457200" anchor="ctr"/>
          <a:lstStyle>
            <a:lvl1pPr marL="0" indent="0" algn="ctr">
              <a:buNone/>
              <a:defRPr sz="1333">
                <a:solidFill>
                  <a:schemeClr val="tx1">
                    <a:lumMod val="75000"/>
                    <a:lumOff val="25000"/>
                  </a:schemeClr>
                </a:solidFill>
              </a:defRPr>
            </a:lvl1pPr>
          </a:lstStyle>
          <a:p>
            <a:endParaRPr lang="en-US"/>
          </a:p>
        </p:txBody>
      </p:sp>
      <p:sp>
        <p:nvSpPr>
          <p:cNvPr id="21" name="Picture Placeholder 2"/>
          <p:cNvSpPr>
            <a:spLocks noGrp="1"/>
          </p:cNvSpPr>
          <p:nvPr>
            <p:ph type="pic" sz="quarter" idx="14"/>
          </p:nvPr>
        </p:nvSpPr>
        <p:spPr>
          <a:xfrm>
            <a:off x="7694816" y="2343464"/>
            <a:ext cx="1913600" cy="1892968"/>
          </a:xfrm>
          <a:prstGeom prst="rect">
            <a:avLst/>
          </a:prstGeom>
          <a:solidFill>
            <a:schemeClr val="tx1">
              <a:lumMod val="10000"/>
              <a:lumOff val="90000"/>
            </a:schemeClr>
          </a:solidFill>
        </p:spPr>
        <p:txBody>
          <a:bodyPr tIns="1548000" bIns="457200" anchor="ctr"/>
          <a:lstStyle>
            <a:lvl1pPr marL="0" indent="0" algn="ctr">
              <a:buNone/>
              <a:defRPr sz="1333">
                <a:solidFill>
                  <a:schemeClr val="tx1">
                    <a:lumMod val="75000"/>
                    <a:lumOff val="25000"/>
                  </a:schemeClr>
                </a:solidFill>
              </a:defRPr>
            </a:lvl1pPr>
          </a:lstStyle>
          <a:p>
            <a:endParaRPr lang="en-US"/>
          </a:p>
        </p:txBody>
      </p:sp>
      <p:sp>
        <p:nvSpPr>
          <p:cNvPr id="22" name="Picture Placeholder 2"/>
          <p:cNvSpPr>
            <a:spLocks noGrp="1"/>
          </p:cNvSpPr>
          <p:nvPr>
            <p:ph type="pic" sz="quarter" idx="15"/>
          </p:nvPr>
        </p:nvSpPr>
        <p:spPr>
          <a:xfrm>
            <a:off x="7694816" y="4350788"/>
            <a:ext cx="1913600" cy="1892968"/>
          </a:xfrm>
          <a:prstGeom prst="rect">
            <a:avLst/>
          </a:prstGeom>
          <a:solidFill>
            <a:schemeClr val="tx1">
              <a:lumMod val="10000"/>
              <a:lumOff val="90000"/>
            </a:schemeClr>
          </a:solidFill>
        </p:spPr>
        <p:txBody>
          <a:bodyPr tIns="1548000" bIns="457200" anchor="ctr"/>
          <a:lstStyle>
            <a:lvl1pPr marL="0" indent="0" algn="ctr">
              <a:buNone/>
              <a:defRPr sz="1333">
                <a:solidFill>
                  <a:schemeClr val="tx1">
                    <a:lumMod val="75000"/>
                    <a:lumOff val="25000"/>
                  </a:schemeClr>
                </a:solidFill>
              </a:defRPr>
            </a:lvl1pPr>
          </a:lstStyle>
          <a:p>
            <a:endParaRPr lang="en-US"/>
          </a:p>
        </p:txBody>
      </p:sp>
      <p:sp>
        <p:nvSpPr>
          <p:cNvPr id="23" name="Picture Placeholder 2"/>
          <p:cNvSpPr>
            <a:spLocks noGrp="1"/>
          </p:cNvSpPr>
          <p:nvPr>
            <p:ph type="pic" sz="quarter" idx="16"/>
          </p:nvPr>
        </p:nvSpPr>
        <p:spPr>
          <a:xfrm>
            <a:off x="5650116" y="336140"/>
            <a:ext cx="1913600" cy="1892968"/>
          </a:xfrm>
          <a:prstGeom prst="rect">
            <a:avLst/>
          </a:prstGeom>
          <a:solidFill>
            <a:schemeClr val="tx1">
              <a:lumMod val="10000"/>
              <a:lumOff val="90000"/>
            </a:schemeClr>
          </a:solidFill>
        </p:spPr>
        <p:txBody>
          <a:bodyPr tIns="1548000" bIns="457200" anchor="ctr"/>
          <a:lstStyle>
            <a:lvl1pPr marL="0" indent="0" algn="ctr">
              <a:buNone/>
              <a:defRPr sz="1333">
                <a:solidFill>
                  <a:schemeClr val="tx1">
                    <a:lumMod val="75000"/>
                    <a:lumOff val="25000"/>
                  </a:schemeClr>
                </a:solidFill>
              </a:defRPr>
            </a:lvl1pPr>
          </a:lstStyle>
          <a:p>
            <a:endParaRPr lang="en-US"/>
          </a:p>
        </p:txBody>
      </p:sp>
      <p:sp>
        <p:nvSpPr>
          <p:cNvPr id="24" name="Picture Placeholder 2"/>
          <p:cNvSpPr>
            <a:spLocks noGrp="1"/>
          </p:cNvSpPr>
          <p:nvPr>
            <p:ph type="pic" sz="quarter" idx="17"/>
          </p:nvPr>
        </p:nvSpPr>
        <p:spPr>
          <a:xfrm>
            <a:off x="5650116" y="2343464"/>
            <a:ext cx="1913600" cy="1892968"/>
          </a:xfrm>
          <a:prstGeom prst="rect">
            <a:avLst/>
          </a:prstGeom>
          <a:solidFill>
            <a:schemeClr val="tx1">
              <a:lumMod val="10000"/>
              <a:lumOff val="90000"/>
            </a:schemeClr>
          </a:solidFill>
        </p:spPr>
        <p:txBody>
          <a:bodyPr tIns="1548000" bIns="457200" anchor="ctr"/>
          <a:lstStyle>
            <a:lvl1pPr marL="0" indent="0" algn="ctr">
              <a:buNone/>
              <a:defRPr sz="1333">
                <a:solidFill>
                  <a:schemeClr val="tx1">
                    <a:lumMod val="75000"/>
                    <a:lumOff val="25000"/>
                  </a:schemeClr>
                </a:solidFill>
              </a:defRPr>
            </a:lvl1pPr>
          </a:lstStyle>
          <a:p>
            <a:endParaRPr lang="en-US"/>
          </a:p>
        </p:txBody>
      </p:sp>
      <p:sp>
        <p:nvSpPr>
          <p:cNvPr id="25" name="Picture Placeholder 2"/>
          <p:cNvSpPr>
            <a:spLocks noGrp="1"/>
          </p:cNvSpPr>
          <p:nvPr>
            <p:ph type="pic" sz="quarter" idx="18"/>
          </p:nvPr>
        </p:nvSpPr>
        <p:spPr>
          <a:xfrm>
            <a:off x="5650116" y="4350788"/>
            <a:ext cx="1913600" cy="1892968"/>
          </a:xfrm>
          <a:prstGeom prst="rect">
            <a:avLst/>
          </a:prstGeom>
          <a:solidFill>
            <a:schemeClr val="tx1">
              <a:lumMod val="10000"/>
              <a:lumOff val="90000"/>
            </a:schemeClr>
          </a:solidFill>
        </p:spPr>
        <p:txBody>
          <a:bodyPr tIns="1548000" bIns="457200" anchor="ctr"/>
          <a:lstStyle>
            <a:lvl1pPr marL="0" indent="0" algn="ctr">
              <a:buNone/>
              <a:defRPr sz="1333">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016665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D302-0ADE-9B22-EABE-3FC1394C5719}"/>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799374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PPT0020">
    <p:spTree>
      <p:nvGrpSpPr>
        <p:cNvPr id="1" name=""/>
        <p:cNvGrpSpPr/>
        <p:nvPr/>
      </p:nvGrpSpPr>
      <p:grpSpPr>
        <a:xfrm>
          <a:off x="0" y="0"/>
          <a:ext cx="0" cy="0"/>
          <a:chOff x="0" y="0"/>
          <a:chExt cx="0" cy="0"/>
        </a:xfrm>
      </p:grpSpPr>
      <p:sp>
        <p:nvSpPr>
          <p:cNvPr id="10" name="Picture Placeholder 13"/>
          <p:cNvSpPr>
            <a:spLocks noGrp="1"/>
          </p:cNvSpPr>
          <p:nvPr>
            <p:ph type="pic" sz="quarter" idx="29" hasCustomPrompt="1"/>
          </p:nvPr>
        </p:nvSpPr>
        <p:spPr>
          <a:xfrm>
            <a:off x="8106643" y="1449614"/>
            <a:ext cx="1641475" cy="1638850"/>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a:t>Image Holder</a:t>
            </a:r>
          </a:p>
        </p:txBody>
      </p:sp>
      <p:sp>
        <p:nvSpPr>
          <p:cNvPr id="11" name="Picture Placeholder 14"/>
          <p:cNvSpPr>
            <a:spLocks noGrp="1"/>
          </p:cNvSpPr>
          <p:nvPr>
            <p:ph type="pic" sz="quarter" idx="30" hasCustomPrompt="1"/>
          </p:nvPr>
        </p:nvSpPr>
        <p:spPr>
          <a:xfrm>
            <a:off x="2435225" y="1449614"/>
            <a:ext cx="1641475" cy="1638850"/>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a:t>Image Holder</a:t>
            </a:r>
          </a:p>
        </p:txBody>
      </p:sp>
      <p:sp>
        <p:nvSpPr>
          <p:cNvPr id="8" name="Text Placeholder 3">
            <a:extLst>
              <a:ext uri="{FF2B5EF4-FFF2-40B4-BE49-F238E27FC236}">
                <a16:creationId xmlns:a16="http://schemas.microsoft.com/office/drawing/2014/main" id="{F0DB7E45-4E9A-4978-921A-B1273405171B}"/>
              </a:ext>
            </a:extLst>
          </p:cNvPr>
          <p:cNvSpPr>
            <a:spLocks noGrp="1"/>
          </p:cNvSpPr>
          <p:nvPr>
            <p:ph type="body" sz="half" idx="2" hasCustomPrompt="1"/>
          </p:nvPr>
        </p:nvSpPr>
        <p:spPr>
          <a:xfrm>
            <a:off x="517093" y="974041"/>
            <a:ext cx="11157817"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9" name="Title 2">
            <a:extLst>
              <a:ext uri="{FF2B5EF4-FFF2-40B4-BE49-F238E27FC236}">
                <a16:creationId xmlns:a16="http://schemas.microsoft.com/office/drawing/2014/main" id="{80996114-E8DC-4D67-AD07-03089296B801}"/>
              </a:ext>
            </a:extLst>
          </p:cNvPr>
          <p:cNvSpPr>
            <a:spLocks noGrp="1"/>
          </p:cNvSpPr>
          <p:nvPr>
            <p:ph type="title"/>
          </p:nvPr>
        </p:nvSpPr>
        <p:spPr>
          <a:xfrm>
            <a:off x="517093" y="376815"/>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3523928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PPT0021">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5092699" y="376768"/>
            <a:ext cx="6538895" cy="5875867"/>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9881930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PPT0022">
    <p:spTree>
      <p:nvGrpSpPr>
        <p:cNvPr id="1" name=""/>
        <p:cNvGrpSpPr/>
        <p:nvPr/>
      </p:nvGrpSpPr>
      <p:grpSpPr>
        <a:xfrm>
          <a:off x="0" y="0"/>
          <a:ext cx="0" cy="0"/>
          <a:chOff x="0" y="0"/>
          <a:chExt cx="0" cy="0"/>
        </a:xfrm>
      </p:grpSpPr>
      <p:sp>
        <p:nvSpPr>
          <p:cNvPr id="12" name="Picture Placeholder 2"/>
          <p:cNvSpPr>
            <a:spLocks noGrp="1"/>
          </p:cNvSpPr>
          <p:nvPr>
            <p:ph type="pic" sz="quarter" idx="16"/>
          </p:nvPr>
        </p:nvSpPr>
        <p:spPr>
          <a:xfrm>
            <a:off x="546009" y="1467908"/>
            <a:ext cx="5331820" cy="3164568"/>
          </a:xfrm>
          <a:prstGeom prst="rect">
            <a:avLst/>
          </a:prstGeom>
          <a:solidFill>
            <a:schemeClr val="tx1">
              <a:lumMod val="10000"/>
              <a:lumOff val="90000"/>
            </a:schemeClr>
          </a:solidFill>
        </p:spPr>
        <p:txBody>
          <a:bodyPr tIns="1548000" anchor="ctr"/>
          <a:lstStyle>
            <a:lvl1pPr marL="0" indent="0" algn="ctr" rtl="0">
              <a:buNone/>
              <a:defRPr sz="1400">
                <a:solidFill>
                  <a:schemeClr val="tx1">
                    <a:lumMod val="75000"/>
                    <a:lumOff val="25000"/>
                  </a:schemeClr>
                </a:solidFill>
              </a:defRPr>
            </a:lvl1pPr>
          </a:lstStyle>
          <a:p>
            <a:endParaRPr lang="en-US"/>
          </a:p>
        </p:txBody>
      </p:sp>
      <p:sp>
        <p:nvSpPr>
          <p:cNvPr id="13" name="Picture Placeholder 2"/>
          <p:cNvSpPr>
            <a:spLocks noGrp="1"/>
          </p:cNvSpPr>
          <p:nvPr>
            <p:ph type="pic" sz="quarter" idx="17"/>
          </p:nvPr>
        </p:nvSpPr>
        <p:spPr>
          <a:xfrm>
            <a:off x="6333998" y="1467908"/>
            <a:ext cx="5331820" cy="3164568"/>
          </a:xfrm>
          <a:prstGeom prst="rect">
            <a:avLst/>
          </a:prstGeom>
          <a:solidFill>
            <a:schemeClr val="tx1">
              <a:lumMod val="10000"/>
              <a:lumOff val="90000"/>
            </a:schemeClr>
          </a:solidFill>
        </p:spPr>
        <p:txBody>
          <a:bodyPr tIns="1548000" anchor="ctr"/>
          <a:lstStyle>
            <a:lvl1pPr marL="0" indent="0" algn="ctr" rtl="0">
              <a:buNone/>
              <a:defRPr sz="1400">
                <a:solidFill>
                  <a:schemeClr val="tx1">
                    <a:lumMod val="75000"/>
                    <a:lumOff val="25000"/>
                  </a:schemeClr>
                </a:solidFill>
              </a:defRPr>
            </a:lvl1pPr>
          </a:lstStyle>
          <a:p>
            <a:endParaRPr lang="en-US"/>
          </a:p>
        </p:txBody>
      </p:sp>
      <p:sp>
        <p:nvSpPr>
          <p:cNvPr id="6" name="Text Placeholder 3">
            <a:extLst>
              <a:ext uri="{FF2B5EF4-FFF2-40B4-BE49-F238E27FC236}">
                <a16:creationId xmlns:a16="http://schemas.microsoft.com/office/drawing/2014/main" id="{0C5525F3-C7E3-4EA9-94ED-D5404ADDDF5A}"/>
              </a:ext>
            </a:extLst>
          </p:cNvPr>
          <p:cNvSpPr>
            <a:spLocks noGrp="1"/>
          </p:cNvSpPr>
          <p:nvPr>
            <p:ph type="body" sz="half" idx="2" hasCustomPrompt="1"/>
          </p:nvPr>
        </p:nvSpPr>
        <p:spPr>
          <a:xfrm>
            <a:off x="517093" y="974041"/>
            <a:ext cx="11157817"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7" name="Title 2">
            <a:extLst>
              <a:ext uri="{FF2B5EF4-FFF2-40B4-BE49-F238E27FC236}">
                <a16:creationId xmlns:a16="http://schemas.microsoft.com/office/drawing/2014/main" id="{C0BBE025-77F4-4128-B2E7-C469BAC9B8BD}"/>
              </a:ext>
            </a:extLst>
          </p:cNvPr>
          <p:cNvSpPr>
            <a:spLocks noGrp="1"/>
          </p:cNvSpPr>
          <p:nvPr>
            <p:ph type="title"/>
          </p:nvPr>
        </p:nvSpPr>
        <p:spPr>
          <a:xfrm>
            <a:off x="517093" y="376815"/>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9595589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PPT0023">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508000" y="1454485"/>
            <a:ext cx="3556000" cy="3161059"/>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a:t>Image Holder</a:t>
            </a:r>
          </a:p>
        </p:txBody>
      </p:sp>
      <p:sp>
        <p:nvSpPr>
          <p:cNvPr id="13" name="Picture Placeholder 82"/>
          <p:cNvSpPr>
            <a:spLocks noGrp="1"/>
          </p:cNvSpPr>
          <p:nvPr>
            <p:ph type="pic" sz="quarter" idx="13" hasCustomPrompt="1"/>
          </p:nvPr>
        </p:nvSpPr>
        <p:spPr>
          <a:xfrm>
            <a:off x="4308909" y="1454485"/>
            <a:ext cx="3556000" cy="3161059"/>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a:t>Image Holder</a:t>
            </a:r>
          </a:p>
        </p:txBody>
      </p:sp>
      <p:sp>
        <p:nvSpPr>
          <p:cNvPr id="14" name="Picture Placeholder 82"/>
          <p:cNvSpPr>
            <a:spLocks noGrp="1"/>
          </p:cNvSpPr>
          <p:nvPr>
            <p:ph type="pic" sz="quarter" idx="14" hasCustomPrompt="1"/>
          </p:nvPr>
        </p:nvSpPr>
        <p:spPr>
          <a:xfrm>
            <a:off x="8109817" y="1454485"/>
            <a:ext cx="3556000" cy="3161059"/>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a:t>Image Holder</a:t>
            </a:r>
          </a:p>
        </p:txBody>
      </p:sp>
      <p:sp>
        <p:nvSpPr>
          <p:cNvPr id="9" name="Text Placeholder 3">
            <a:extLst>
              <a:ext uri="{FF2B5EF4-FFF2-40B4-BE49-F238E27FC236}">
                <a16:creationId xmlns:a16="http://schemas.microsoft.com/office/drawing/2014/main" id="{2013E305-499F-4B19-9951-6CA48F66F6E4}"/>
              </a:ext>
            </a:extLst>
          </p:cNvPr>
          <p:cNvSpPr>
            <a:spLocks noGrp="1"/>
          </p:cNvSpPr>
          <p:nvPr>
            <p:ph type="body" sz="half" idx="2" hasCustomPrompt="1"/>
          </p:nvPr>
        </p:nvSpPr>
        <p:spPr>
          <a:xfrm>
            <a:off x="517093" y="974041"/>
            <a:ext cx="11157817"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10" name="Title 2">
            <a:extLst>
              <a:ext uri="{FF2B5EF4-FFF2-40B4-BE49-F238E27FC236}">
                <a16:creationId xmlns:a16="http://schemas.microsoft.com/office/drawing/2014/main" id="{96CAA85B-76E4-4E75-9A58-287BBAD4905E}"/>
              </a:ext>
            </a:extLst>
          </p:cNvPr>
          <p:cNvSpPr>
            <a:spLocks noGrp="1"/>
          </p:cNvSpPr>
          <p:nvPr>
            <p:ph type="title"/>
          </p:nvPr>
        </p:nvSpPr>
        <p:spPr>
          <a:xfrm>
            <a:off x="517093" y="376815"/>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1473447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PPT0024">
    <p:spTree>
      <p:nvGrpSpPr>
        <p:cNvPr id="1" name=""/>
        <p:cNvGrpSpPr/>
        <p:nvPr/>
      </p:nvGrpSpPr>
      <p:grpSpPr>
        <a:xfrm>
          <a:off x="0" y="0"/>
          <a:ext cx="0" cy="0"/>
          <a:chOff x="0" y="0"/>
          <a:chExt cx="0" cy="0"/>
        </a:xfrm>
      </p:grpSpPr>
      <p:sp>
        <p:nvSpPr>
          <p:cNvPr id="49" name="Picture Placeholder 7"/>
          <p:cNvSpPr>
            <a:spLocks noGrp="1"/>
          </p:cNvSpPr>
          <p:nvPr>
            <p:ph type="pic" sz="quarter" idx="19" hasCustomPrompt="1"/>
          </p:nvPr>
        </p:nvSpPr>
        <p:spPr>
          <a:xfrm>
            <a:off x="502852" y="1463038"/>
            <a:ext cx="2597520" cy="3152505"/>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a:t>Image Holder</a:t>
            </a:r>
          </a:p>
        </p:txBody>
      </p:sp>
      <p:sp>
        <p:nvSpPr>
          <p:cNvPr id="89" name="Picture Placeholder 7"/>
          <p:cNvSpPr>
            <a:spLocks noGrp="1"/>
          </p:cNvSpPr>
          <p:nvPr>
            <p:ph type="pic" sz="quarter" idx="34" hasCustomPrompt="1"/>
          </p:nvPr>
        </p:nvSpPr>
        <p:spPr>
          <a:xfrm>
            <a:off x="3358000" y="1463038"/>
            <a:ext cx="2597520" cy="3152505"/>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a:t>Image Holder</a:t>
            </a:r>
          </a:p>
        </p:txBody>
      </p:sp>
      <p:sp>
        <p:nvSpPr>
          <p:cNvPr id="94" name="Picture Placeholder 7"/>
          <p:cNvSpPr>
            <a:spLocks noGrp="1"/>
          </p:cNvSpPr>
          <p:nvPr>
            <p:ph type="pic" sz="quarter" idx="38" hasCustomPrompt="1"/>
          </p:nvPr>
        </p:nvSpPr>
        <p:spPr>
          <a:xfrm>
            <a:off x="6213149" y="1463038"/>
            <a:ext cx="2597520" cy="3152505"/>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a:t>Image Holder</a:t>
            </a:r>
          </a:p>
        </p:txBody>
      </p:sp>
      <p:sp>
        <p:nvSpPr>
          <p:cNvPr id="13" name="Picture Placeholder 7"/>
          <p:cNvSpPr>
            <a:spLocks noGrp="1"/>
          </p:cNvSpPr>
          <p:nvPr>
            <p:ph type="pic" sz="quarter" idx="39" hasCustomPrompt="1"/>
          </p:nvPr>
        </p:nvSpPr>
        <p:spPr>
          <a:xfrm>
            <a:off x="9068297" y="1463038"/>
            <a:ext cx="2597520" cy="3152505"/>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a:t>Image Holder</a:t>
            </a:r>
          </a:p>
        </p:txBody>
      </p:sp>
      <p:sp>
        <p:nvSpPr>
          <p:cNvPr id="8" name="Text Placeholder 3">
            <a:extLst>
              <a:ext uri="{FF2B5EF4-FFF2-40B4-BE49-F238E27FC236}">
                <a16:creationId xmlns:a16="http://schemas.microsoft.com/office/drawing/2014/main" id="{A5C6AF0C-C2DC-4667-9DB8-7E695D759835}"/>
              </a:ext>
            </a:extLst>
          </p:cNvPr>
          <p:cNvSpPr>
            <a:spLocks noGrp="1"/>
          </p:cNvSpPr>
          <p:nvPr>
            <p:ph type="body" sz="half" idx="2" hasCustomPrompt="1"/>
          </p:nvPr>
        </p:nvSpPr>
        <p:spPr>
          <a:xfrm>
            <a:off x="517093" y="974041"/>
            <a:ext cx="11157817"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9" name="Title 2">
            <a:extLst>
              <a:ext uri="{FF2B5EF4-FFF2-40B4-BE49-F238E27FC236}">
                <a16:creationId xmlns:a16="http://schemas.microsoft.com/office/drawing/2014/main" id="{E2F694AA-8A52-4394-A1C6-DC5CD1CB4201}"/>
              </a:ext>
            </a:extLst>
          </p:cNvPr>
          <p:cNvSpPr>
            <a:spLocks noGrp="1"/>
          </p:cNvSpPr>
          <p:nvPr>
            <p:ph type="title"/>
          </p:nvPr>
        </p:nvSpPr>
        <p:spPr>
          <a:xfrm>
            <a:off x="517093" y="376815"/>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419476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PPT0025">
    <p:spTree>
      <p:nvGrpSpPr>
        <p:cNvPr id="1" name=""/>
        <p:cNvGrpSpPr/>
        <p:nvPr/>
      </p:nvGrpSpPr>
      <p:grpSpPr>
        <a:xfrm>
          <a:off x="0" y="0"/>
          <a:ext cx="0" cy="0"/>
          <a:chOff x="0" y="0"/>
          <a:chExt cx="0" cy="0"/>
        </a:xfrm>
      </p:grpSpPr>
      <p:sp>
        <p:nvSpPr>
          <p:cNvPr id="49" name="Picture Placeholder 7"/>
          <p:cNvSpPr>
            <a:spLocks noGrp="1"/>
          </p:cNvSpPr>
          <p:nvPr>
            <p:ph type="pic" sz="quarter" idx="19" hasCustomPrompt="1"/>
          </p:nvPr>
        </p:nvSpPr>
        <p:spPr>
          <a:xfrm>
            <a:off x="502852" y="1463038"/>
            <a:ext cx="2597520" cy="1800863"/>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a:t>Image Holder</a:t>
            </a:r>
          </a:p>
        </p:txBody>
      </p:sp>
      <p:sp>
        <p:nvSpPr>
          <p:cNvPr id="89" name="Picture Placeholder 7"/>
          <p:cNvSpPr>
            <a:spLocks noGrp="1"/>
          </p:cNvSpPr>
          <p:nvPr>
            <p:ph type="pic" sz="quarter" idx="34" hasCustomPrompt="1"/>
          </p:nvPr>
        </p:nvSpPr>
        <p:spPr>
          <a:xfrm>
            <a:off x="3358000" y="1463038"/>
            <a:ext cx="2597520" cy="1800863"/>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a:t>Image Holder</a:t>
            </a:r>
          </a:p>
        </p:txBody>
      </p:sp>
      <p:sp>
        <p:nvSpPr>
          <p:cNvPr id="94" name="Picture Placeholder 7"/>
          <p:cNvSpPr>
            <a:spLocks noGrp="1"/>
          </p:cNvSpPr>
          <p:nvPr>
            <p:ph type="pic" sz="quarter" idx="38" hasCustomPrompt="1"/>
          </p:nvPr>
        </p:nvSpPr>
        <p:spPr>
          <a:xfrm>
            <a:off x="6213149" y="1463038"/>
            <a:ext cx="2597520" cy="1800863"/>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a:t>Image Holder</a:t>
            </a:r>
          </a:p>
        </p:txBody>
      </p:sp>
      <p:sp>
        <p:nvSpPr>
          <p:cNvPr id="13" name="Picture Placeholder 7"/>
          <p:cNvSpPr>
            <a:spLocks noGrp="1"/>
          </p:cNvSpPr>
          <p:nvPr>
            <p:ph type="pic" sz="quarter" idx="39" hasCustomPrompt="1"/>
          </p:nvPr>
        </p:nvSpPr>
        <p:spPr>
          <a:xfrm>
            <a:off x="9068297" y="1463038"/>
            <a:ext cx="2597520" cy="1800863"/>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a:t>Image Holder</a:t>
            </a:r>
          </a:p>
        </p:txBody>
      </p:sp>
      <p:sp>
        <p:nvSpPr>
          <p:cNvPr id="12" name="Picture Placeholder 7"/>
          <p:cNvSpPr>
            <a:spLocks noGrp="1"/>
          </p:cNvSpPr>
          <p:nvPr>
            <p:ph type="pic" sz="quarter" idx="40" hasCustomPrompt="1"/>
          </p:nvPr>
        </p:nvSpPr>
        <p:spPr>
          <a:xfrm>
            <a:off x="502852" y="3863338"/>
            <a:ext cx="2597520" cy="1800863"/>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a:t>Image Holder</a:t>
            </a:r>
          </a:p>
        </p:txBody>
      </p:sp>
      <p:sp>
        <p:nvSpPr>
          <p:cNvPr id="14" name="Picture Placeholder 7"/>
          <p:cNvSpPr>
            <a:spLocks noGrp="1"/>
          </p:cNvSpPr>
          <p:nvPr>
            <p:ph type="pic" sz="quarter" idx="41" hasCustomPrompt="1"/>
          </p:nvPr>
        </p:nvSpPr>
        <p:spPr>
          <a:xfrm>
            <a:off x="3358000" y="3863338"/>
            <a:ext cx="2597520" cy="1800863"/>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a:t>Image Holder</a:t>
            </a:r>
          </a:p>
        </p:txBody>
      </p:sp>
      <p:sp>
        <p:nvSpPr>
          <p:cNvPr id="15" name="Picture Placeholder 7"/>
          <p:cNvSpPr>
            <a:spLocks noGrp="1"/>
          </p:cNvSpPr>
          <p:nvPr>
            <p:ph type="pic" sz="quarter" idx="42" hasCustomPrompt="1"/>
          </p:nvPr>
        </p:nvSpPr>
        <p:spPr>
          <a:xfrm>
            <a:off x="6213149" y="3863338"/>
            <a:ext cx="2597520" cy="1800863"/>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a:t>Image Holder</a:t>
            </a:r>
          </a:p>
        </p:txBody>
      </p:sp>
      <p:sp>
        <p:nvSpPr>
          <p:cNvPr id="16" name="Picture Placeholder 7"/>
          <p:cNvSpPr>
            <a:spLocks noGrp="1"/>
          </p:cNvSpPr>
          <p:nvPr>
            <p:ph type="pic" sz="quarter" idx="43" hasCustomPrompt="1"/>
          </p:nvPr>
        </p:nvSpPr>
        <p:spPr>
          <a:xfrm>
            <a:off x="9068297" y="3863338"/>
            <a:ext cx="2597520" cy="1800863"/>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a:t>Image Holder</a:t>
            </a:r>
          </a:p>
        </p:txBody>
      </p:sp>
      <p:sp>
        <p:nvSpPr>
          <p:cNvPr id="17" name="Text Placeholder 3">
            <a:extLst>
              <a:ext uri="{FF2B5EF4-FFF2-40B4-BE49-F238E27FC236}">
                <a16:creationId xmlns:a16="http://schemas.microsoft.com/office/drawing/2014/main" id="{F2EBE492-3907-491A-8721-908C86506516}"/>
              </a:ext>
            </a:extLst>
          </p:cNvPr>
          <p:cNvSpPr>
            <a:spLocks noGrp="1"/>
          </p:cNvSpPr>
          <p:nvPr>
            <p:ph type="body" sz="half" idx="2" hasCustomPrompt="1"/>
          </p:nvPr>
        </p:nvSpPr>
        <p:spPr>
          <a:xfrm>
            <a:off x="517093" y="974041"/>
            <a:ext cx="11157817"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18" name="Title 2">
            <a:extLst>
              <a:ext uri="{FF2B5EF4-FFF2-40B4-BE49-F238E27FC236}">
                <a16:creationId xmlns:a16="http://schemas.microsoft.com/office/drawing/2014/main" id="{CA16CAA2-4B71-49F3-9D9B-118739D870FB}"/>
              </a:ext>
            </a:extLst>
          </p:cNvPr>
          <p:cNvSpPr>
            <a:spLocks noGrp="1"/>
          </p:cNvSpPr>
          <p:nvPr>
            <p:ph type="title"/>
          </p:nvPr>
        </p:nvSpPr>
        <p:spPr>
          <a:xfrm>
            <a:off x="517093" y="376815"/>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4212918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PPT0026">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508000" y="1454486"/>
            <a:ext cx="3556000" cy="1809415"/>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a:t>Image Holder</a:t>
            </a:r>
          </a:p>
        </p:txBody>
      </p:sp>
      <p:sp>
        <p:nvSpPr>
          <p:cNvPr id="13" name="Picture Placeholder 82"/>
          <p:cNvSpPr>
            <a:spLocks noGrp="1"/>
          </p:cNvSpPr>
          <p:nvPr>
            <p:ph type="pic" sz="quarter" idx="13" hasCustomPrompt="1"/>
          </p:nvPr>
        </p:nvSpPr>
        <p:spPr>
          <a:xfrm>
            <a:off x="4308909" y="1454486"/>
            <a:ext cx="3556000" cy="1809415"/>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a:t>Image Holder</a:t>
            </a:r>
          </a:p>
        </p:txBody>
      </p:sp>
      <p:sp>
        <p:nvSpPr>
          <p:cNvPr id="14" name="Picture Placeholder 82"/>
          <p:cNvSpPr>
            <a:spLocks noGrp="1"/>
          </p:cNvSpPr>
          <p:nvPr>
            <p:ph type="pic" sz="quarter" idx="14" hasCustomPrompt="1"/>
          </p:nvPr>
        </p:nvSpPr>
        <p:spPr>
          <a:xfrm>
            <a:off x="8109817" y="1454486"/>
            <a:ext cx="3556000" cy="1809415"/>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a:t>Image Holder</a:t>
            </a:r>
          </a:p>
        </p:txBody>
      </p:sp>
      <p:sp>
        <p:nvSpPr>
          <p:cNvPr id="9" name="Picture Placeholder 82"/>
          <p:cNvSpPr>
            <a:spLocks noGrp="1"/>
          </p:cNvSpPr>
          <p:nvPr>
            <p:ph type="pic" sz="quarter" idx="15" hasCustomPrompt="1"/>
          </p:nvPr>
        </p:nvSpPr>
        <p:spPr>
          <a:xfrm>
            <a:off x="508000" y="3854786"/>
            <a:ext cx="3556000" cy="1809415"/>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a:t>Image Holder</a:t>
            </a:r>
          </a:p>
        </p:txBody>
      </p:sp>
      <p:sp>
        <p:nvSpPr>
          <p:cNvPr id="10" name="Picture Placeholder 82"/>
          <p:cNvSpPr>
            <a:spLocks noGrp="1"/>
          </p:cNvSpPr>
          <p:nvPr>
            <p:ph type="pic" sz="quarter" idx="16" hasCustomPrompt="1"/>
          </p:nvPr>
        </p:nvSpPr>
        <p:spPr>
          <a:xfrm>
            <a:off x="4308909" y="3854786"/>
            <a:ext cx="3556000" cy="1809415"/>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a:t>Image Holder</a:t>
            </a:r>
          </a:p>
        </p:txBody>
      </p:sp>
      <p:sp>
        <p:nvSpPr>
          <p:cNvPr id="11" name="Picture Placeholder 82"/>
          <p:cNvSpPr>
            <a:spLocks noGrp="1"/>
          </p:cNvSpPr>
          <p:nvPr>
            <p:ph type="pic" sz="quarter" idx="17" hasCustomPrompt="1"/>
          </p:nvPr>
        </p:nvSpPr>
        <p:spPr>
          <a:xfrm>
            <a:off x="8109817" y="3854786"/>
            <a:ext cx="3556000" cy="1809415"/>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a:t>Image Holder</a:t>
            </a:r>
          </a:p>
        </p:txBody>
      </p:sp>
      <p:sp>
        <p:nvSpPr>
          <p:cNvPr id="15" name="Text Placeholder 3">
            <a:extLst>
              <a:ext uri="{FF2B5EF4-FFF2-40B4-BE49-F238E27FC236}">
                <a16:creationId xmlns:a16="http://schemas.microsoft.com/office/drawing/2014/main" id="{1806ADD7-4AFD-410D-9722-AF48C4274F9F}"/>
              </a:ext>
            </a:extLst>
          </p:cNvPr>
          <p:cNvSpPr>
            <a:spLocks noGrp="1"/>
          </p:cNvSpPr>
          <p:nvPr>
            <p:ph type="body" sz="half" idx="2" hasCustomPrompt="1"/>
          </p:nvPr>
        </p:nvSpPr>
        <p:spPr>
          <a:xfrm>
            <a:off x="517093" y="974041"/>
            <a:ext cx="11157817"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16" name="Title 2">
            <a:extLst>
              <a:ext uri="{FF2B5EF4-FFF2-40B4-BE49-F238E27FC236}">
                <a16:creationId xmlns:a16="http://schemas.microsoft.com/office/drawing/2014/main" id="{C8FCFB43-8277-4691-B53D-620E0B252D41}"/>
              </a:ext>
            </a:extLst>
          </p:cNvPr>
          <p:cNvSpPr>
            <a:spLocks noGrp="1"/>
          </p:cNvSpPr>
          <p:nvPr>
            <p:ph type="title"/>
          </p:nvPr>
        </p:nvSpPr>
        <p:spPr>
          <a:xfrm>
            <a:off x="517093" y="376815"/>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2559116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PPT0027">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508000" y="368301"/>
            <a:ext cx="3556000" cy="204470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a:t>Image Holder</a:t>
            </a:r>
          </a:p>
        </p:txBody>
      </p:sp>
      <p:sp>
        <p:nvSpPr>
          <p:cNvPr id="13" name="Picture Placeholder 82"/>
          <p:cNvSpPr>
            <a:spLocks noGrp="1"/>
          </p:cNvSpPr>
          <p:nvPr>
            <p:ph type="pic" sz="quarter" idx="13" hasCustomPrompt="1"/>
          </p:nvPr>
        </p:nvSpPr>
        <p:spPr>
          <a:xfrm>
            <a:off x="4308909" y="368301"/>
            <a:ext cx="3556000" cy="204470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a:t>Image Holder</a:t>
            </a:r>
          </a:p>
        </p:txBody>
      </p:sp>
      <p:sp>
        <p:nvSpPr>
          <p:cNvPr id="14" name="Picture Placeholder 82"/>
          <p:cNvSpPr>
            <a:spLocks noGrp="1"/>
          </p:cNvSpPr>
          <p:nvPr>
            <p:ph type="pic" sz="quarter" idx="14" hasCustomPrompt="1"/>
          </p:nvPr>
        </p:nvSpPr>
        <p:spPr>
          <a:xfrm>
            <a:off x="8109817" y="368301"/>
            <a:ext cx="3556000" cy="204470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a:t>Image Holder</a:t>
            </a:r>
          </a:p>
        </p:txBody>
      </p:sp>
      <p:sp>
        <p:nvSpPr>
          <p:cNvPr id="9" name="Picture Placeholder 82"/>
          <p:cNvSpPr>
            <a:spLocks noGrp="1"/>
          </p:cNvSpPr>
          <p:nvPr>
            <p:ph type="pic" sz="quarter" idx="15" hasCustomPrompt="1"/>
          </p:nvPr>
        </p:nvSpPr>
        <p:spPr>
          <a:xfrm>
            <a:off x="508000" y="3327401"/>
            <a:ext cx="3556000" cy="204470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a:t>Image Holder</a:t>
            </a:r>
          </a:p>
        </p:txBody>
      </p:sp>
      <p:sp>
        <p:nvSpPr>
          <p:cNvPr id="10" name="Picture Placeholder 82"/>
          <p:cNvSpPr>
            <a:spLocks noGrp="1"/>
          </p:cNvSpPr>
          <p:nvPr>
            <p:ph type="pic" sz="quarter" idx="16" hasCustomPrompt="1"/>
          </p:nvPr>
        </p:nvSpPr>
        <p:spPr>
          <a:xfrm>
            <a:off x="4308909" y="3327401"/>
            <a:ext cx="3556000" cy="204470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a:t>Image Holder</a:t>
            </a:r>
          </a:p>
        </p:txBody>
      </p:sp>
      <p:sp>
        <p:nvSpPr>
          <p:cNvPr id="11" name="Picture Placeholder 82"/>
          <p:cNvSpPr>
            <a:spLocks noGrp="1"/>
          </p:cNvSpPr>
          <p:nvPr>
            <p:ph type="pic" sz="quarter" idx="17" hasCustomPrompt="1"/>
          </p:nvPr>
        </p:nvSpPr>
        <p:spPr>
          <a:xfrm>
            <a:off x="8109817" y="3327401"/>
            <a:ext cx="3556000" cy="204470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27803001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PPT0028">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6153745" y="1515711"/>
            <a:ext cx="5512073" cy="4523002"/>
          </a:xfrm>
          <a:custGeom>
            <a:avLst/>
            <a:gdLst>
              <a:gd name="connsiteX0" fmla="*/ 0 w 4134055"/>
              <a:gd name="connsiteY0" fmla="*/ 0 h 3392252"/>
              <a:gd name="connsiteX1" fmla="*/ 4134055 w 4134055"/>
              <a:gd name="connsiteY1" fmla="*/ 0 h 3392252"/>
              <a:gd name="connsiteX2" fmla="*/ 4134055 w 4134055"/>
              <a:gd name="connsiteY2" fmla="*/ 3392252 h 3392252"/>
              <a:gd name="connsiteX3" fmla="*/ 0 w 4134055"/>
              <a:gd name="connsiteY3" fmla="*/ 3392252 h 3392252"/>
            </a:gdLst>
            <a:ahLst/>
            <a:cxnLst>
              <a:cxn ang="0">
                <a:pos x="connsiteX0" y="connsiteY0"/>
              </a:cxn>
              <a:cxn ang="0">
                <a:pos x="connsiteX1" y="connsiteY1"/>
              </a:cxn>
              <a:cxn ang="0">
                <a:pos x="connsiteX2" y="connsiteY2"/>
              </a:cxn>
              <a:cxn ang="0">
                <a:pos x="connsiteX3" y="connsiteY3"/>
              </a:cxn>
            </a:cxnLst>
            <a:rect l="l" t="t" r="r" b="b"/>
            <a:pathLst>
              <a:path w="4134055" h="3392252">
                <a:moveTo>
                  <a:pt x="0" y="0"/>
                </a:moveTo>
                <a:lnTo>
                  <a:pt x="4134055" y="0"/>
                </a:lnTo>
                <a:lnTo>
                  <a:pt x="4134055" y="3392252"/>
                </a:lnTo>
                <a:lnTo>
                  <a:pt x="0" y="3392252"/>
                </a:lnTo>
                <a:close/>
              </a:path>
            </a:pathLst>
          </a:custGeom>
          <a:solidFill>
            <a:schemeClr val="bg1">
              <a:lumMod val="95000"/>
            </a:schemeClr>
          </a:solidFill>
          <a:ln w="19050">
            <a:noFill/>
          </a:ln>
        </p:spPr>
        <p:txBody>
          <a:bodyPr wrap="square" lIns="0" tIns="0" rIns="0" bIns="182880" anchor="b">
            <a:noAutofit/>
          </a:bodyPr>
          <a:lstStyle>
            <a:lvl1pPr algn="ctr" rtl="0">
              <a:buNone/>
              <a:defRPr sz="1866">
                <a:solidFill>
                  <a:schemeClr val="tx1">
                    <a:lumMod val="75000"/>
                    <a:lumOff val="25000"/>
                  </a:schemeClr>
                </a:solidFill>
              </a:defRPr>
            </a:lvl1pPr>
          </a:lstStyle>
          <a:p>
            <a:r>
              <a:rPr lang="en-US"/>
              <a:t>Image Holder</a:t>
            </a:r>
          </a:p>
        </p:txBody>
      </p:sp>
      <p:sp>
        <p:nvSpPr>
          <p:cNvPr id="15" name="Picture Placeholder 14"/>
          <p:cNvSpPr>
            <a:spLocks noGrp="1"/>
          </p:cNvSpPr>
          <p:nvPr>
            <p:ph type="pic" sz="quarter" idx="14" hasCustomPrompt="1"/>
          </p:nvPr>
        </p:nvSpPr>
        <p:spPr>
          <a:xfrm>
            <a:off x="508000" y="1515711"/>
            <a:ext cx="2669957" cy="2167288"/>
          </a:xfrm>
          <a:custGeom>
            <a:avLst/>
            <a:gdLst>
              <a:gd name="connsiteX0" fmla="*/ 0 w 2002468"/>
              <a:gd name="connsiteY0" fmla="*/ 0 h 1625466"/>
              <a:gd name="connsiteX1" fmla="*/ 2002468 w 2002468"/>
              <a:gd name="connsiteY1" fmla="*/ 0 h 1625466"/>
              <a:gd name="connsiteX2" fmla="*/ 2002468 w 2002468"/>
              <a:gd name="connsiteY2" fmla="*/ 1625466 h 1625466"/>
              <a:gd name="connsiteX3" fmla="*/ 0 w 2002468"/>
              <a:gd name="connsiteY3" fmla="*/ 1625466 h 1625466"/>
            </a:gdLst>
            <a:ahLst/>
            <a:cxnLst>
              <a:cxn ang="0">
                <a:pos x="connsiteX0" y="connsiteY0"/>
              </a:cxn>
              <a:cxn ang="0">
                <a:pos x="connsiteX1" y="connsiteY1"/>
              </a:cxn>
              <a:cxn ang="0">
                <a:pos x="connsiteX2" y="connsiteY2"/>
              </a:cxn>
              <a:cxn ang="0">
                <a:pos x="connsiteX3" y="connsiteY3"/>
              </a:cxn>
            </a:cxnLst>
            <a:rect l="l" t="t" r="r" b="b"/>
            <a:pathLst>
              <a:path w="2002468" h="1625466">
                <a:moveTo>
                  <a:pt x="0" y="0"/>
                </a:moveTo>
                <a:lnTo>
                  <a:pt x="2002468" y="0"/>
                </a:lnTo>
                <a:lnTo>
                  <a:pt x="2002468" y="1625466"/>
                </a:lnTo>
                <a:lnTo>
                  <a:pt x="0" y="1625466"/>
                </a:lnTo>
                <a:close/>
              </a:path>
            </a:pathLst>
          </a:custGeom>
          <a:solidFill>
            <a:schemeClr val="bg1">
              <a:lumMod val="95000"/>
            </a:schemeClr>
          </a:solidFill>
          <a:ln w="19050">
            <a:noFill/>
          </a:ln>
        </p:spPr>
        <p:txBody>
          <a:bodyPr wrap="square" lIns="0" tIns="0" rIns="0" bIns="182880" anchor="b">
            <a:noAutofit/>
          </a:bodyPr>
          <a:lstStyle>
            <a:lvl1pPr algn="ctr" rtl="0">
              <a:buNone/>
              <a:defRPr sz="1866">
                <a:solidFill>
                  <a:schemeClr val="tx1">
                    <a:lumMod val="75000"/>
                    <a:lumOff val="25000"/>
                  </a:schemeClr>
                </a:solidFill>
              </a:defRPr>
            </a:lvl1pPr>
          </a:lstStyle>
          <a:p>
            <a:r>
              <a:rPr lang="en-US"/>
              <a:t>Image Holder</a:t>
            </a:r>
          </a:p>
        </p:txBody>
      </p:sp>
      <p:sp>
        <p:nvSpPr>
          <p:cNvPr id="16" name="Picture Placeholder 15"/>
          <p:cNvSpPr>
            <a:spLocks noGrp="1"/>
          </p:cNvSpPr>
          <p:nvPr>
            <p:ph type="pic" sz="quarter" idx="15" hasCustomPrompt="1"/>
          </p:nvPr>
        </p:nvSpPr>
        <p:spPr>
          <a:xfrm>
            <a:off x="3330872" y="3863318"/>
            <a:ext cx="2669957" cy="2167288"/>
          </a:xfrm>
          <a:custGeom>
            <a:avLst/>
            <a:gdLst>
              <a:gd name="connsiteX0" fmla="*/ 0 w 2002468"/>
              <a:gd name="connsiteY0" fmla="*/ 0 h 1625466"/>
              <a:gd name="connsiteX1" fmla="*/ 2002468 w 2002468"/>
              <a:gd name="connsiteY1" fmla="*/ 0 h 1625466"/>
              <a:gd name="connsiteX2" fmla="*/ 2002468 w 2002468"/>
              <a:gd name="connsiteY2" fmla="*/ 1625466 h 1625466"/>
              <a:gd name="connsiteX3" fmla="*/ 0 w 2002468"/>
              <a:gd name="connsiteY3" fmla="*/ 1625466 h 1625466"/>
            </a:gdLst>
            <a:ahLst/>
            <a:cxnLst>
              <a:cxn ang="0">
                <a:pos x="connsiteX0" y="connsiteY0"/>
              </a:cxn>
              <a:cxn ang="0">
                <a:pos x="connsiteX1" y="connsiteY1"/>
              </a:cxn>
              <a:cxn ang="0">
                <a:pos x="connsiteX2" y="connsiteY2"/>
              </a:cxn>
              <a:cxn ang="0">
                <a:pos x="connsiteX3" y="connsiteY3"/>
              </a:cxn>
            </a:cxnLst>
            <a:rect l="l" t="t" r="r" b="b"/>
            <a:pathLst>
              <a:path w="2002468" h="1625466">
                <a:moveTo>
                  <a:pt x="0" y="0"/>
                </a:moveTo>
                <a:lnTo>
                  <a:pt x="2002468" y="0"/>
                </a:lnTo>
                <a:lnTo>
                  <a:pt x="2002468" y="1625466"/>
                </a:lnTo>
                <a:lnTo>
                  <a:pt x="0" y="1625466"/>
                </a:lnTo>
                <a:close/>
              </a:path>
            </a:pathLst>
          </a:custGeom>
          <a:solidFill>
            <a:schemeClr val="bg1">
              <a:lumMod val="95000"/>
            </a:schemeClr>
          </a:solidFill>
          <a:ln w="19050">
            <a:noFill/>
          </a:ln>
        </p:spPr>
        <p:txBody>
          <a:bodyPr wrap="square" lIns="0" tIns="0" rIns="0" bIns="182880" anchor="b">
            <a:noAutofit/>
          </a:bodyPr>
          <a:lstStyle>
            <a:lvl1pPr algn="ctr" rtl="0">
              <a:buNone/>
              <a:defRPr sz="1866">
                <a:solidFill>
                  <a:schemeClr val="tx1">
                    <a:lumMod val="75000"/>
                    <a:lumOff val="25000"/>
                  </a:schemeClr>
                </a:solidFill>
              </a:defRPr>
            </a:lvl1pPr>
          </a:lstStyle>
          <a:p>
            <a:r>
              <a:rPr lang="en-US"/>
              <a:t>Image Holder</a:t>
            </a:r>
          </a:p>
        </p:txBody>
      </p:sp>
      <p:sp>
        <p:nvSpPr>
          <p:cNvPr id="10" name="Text Placeholder 3">
            <a:extLst>
              <a:ext uri="{FF2B5EF4-FFF2-40B4-BE49-F238E27FC236}">
                <a16:creationId xmlns:a16="http://schemas.microsoft.com/office/drawing/2014/main" id="{232BE089-9BB5-4139-9D22-00E28770AFCE}"/>
              </a:ext>
            </a:extLst>
          </p:cNvPr>
          <p:cNvSpPr>
            <a:spLocks noGrp="1"/>
          </p:cNvSpPr>
          <p:nvPr>
            <p:ph type="body" sz="half" idx="2" hasCustomPrompt="1"/>
          </p:nvPr>
        </p:nvSpPr>
        <p:spPr>
          <a:xfrm>
            <a:off x="517093" y="974041"/>
            <a:ext cx="11157817"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11" name="Title 2">
            <a:extLst>
              <a:ext uri="{FF2B5EF4-FFF2-40B4-BE49-F238E27FC236}">
                <a16:creationId xmlns:a16="http://schemas.microsoft.com/office/drawing/2014/main" id="{36040DD7-CE9F-45C9-8DE0-0526A507AE95}"/>
              </a:ext>
            </a:extLst>
          </p:cNvPr>
          <p:cNvSpPr>
            <a:spLocks noGrp="1"/>
          </p:cNvSpPr>
          <p:nvPr>
            <p:ph type="title"/>
          </p:nvPr>
        </p:nvSpPr>
        <p:spPr>
          <a:xfrm>
            <a:off x="517093" y="376815"/>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3311849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PPT0029">
    <p:spTree>
      <p:nvGrpSpPr>
        <p:cNvPr id="1" name=""/>
        <p:cNvGrpSpPr/>
        <p:nvPr/>
      </p:nvGrpSpPr>
      <p:grpSpPr>
        <a:xfrm>
          <a:off x="0" y="0"/>
          <a:ext cx="0" cy="0"/>
          <a:chOff x="0" y="0"/>
          <a:chExt cx="0" cy="0"/>
        </a:xfrm>
      </p:grpSpPr>
      <p:sp>
        <p:nvSpPr>
          <p:cNvPr id="7" name="Picture Placeholder 17"/>
          <p:cNvSpPr>
            <a:spLocks noGrp="1"/>
          </p:cNvSpPr>
          <p:nvPr>
            <p:ph type="pic" sz="quarter" idx="11" hasCustomPrompt="1"/>
          </p:nvPr>
        </p:nvSpPr>
        <p:spPr>
          <a:xfrm>
            <a:off x="517093" y="1495177"/>
            <a:ext cx="2789455" cy="226978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1866">
                <a:solidFill>
                  <a:schemeClr val="tx1">
                    <a:lumMod val="75000"/>
                    <a:lumOff val="25000"/>
                  </a:schemeClr>
                </a:solidFill>
              </a:defRPr>
            </a:lvl1pPr>
          </a:lstStyle>
          <a:p>
            <a:r>
              <a:rPr lang="en-US"/>
              <a:t>Image Holder</a:t>
            </a:r>
          </a:p>
        </p:txBody>
      </p:sp>
      <p:sp>
        <p:nvSpPr>
          <p:cNvPr id="8" name="Picture Placeholder 18"/>
          <p:cNvSpPr>
            <a:spLocks noGrp="1"/>
          </p:cNvSpPr>
          <p:nvPr>
            <p:ph type="pic" sz="quarter" idx="12" hasCustomPrompt="1"/>
          </p:nvPr>
        </p:nvSpPr>
        <p:spPr>
          <a:xfrm>
            <a:off x="3306547" y="3764965"/>
            <a:ext cx="2789455" cy="226978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1866">
                <a:solidFill>
                  <a:schemeClr val="tx1">
                    <a:lumMod val="75000"/>
                    <a:lumOff val="25000"/>
                  </a:schemeClr>
                </a:solidFill>
              </a:defRPr>
            </a:lvl1pPr>
          </a:lstStyle>
          <a:p>
            <a:r>
              <a:rPr lang="en-US"/>
              <a:t>Image Holder</a:t>
            </a:r>
          </a:p>
        </p:txBody>
      </p:sp>
      <p:sp>
        <p:nvSpPr>
          <p:cNvPr id="12" name="Picture Placeholder 20"/>
          <p:cNvSpPr>
            <a:spLocks noGrp="1"/>
          </p:cNvSpPr>
          <p:nvPr>
            <p:ph type="pic" sz="quarter" idx="13" hasCustomPrompt="1"/>
          </p:nvPr>
        </p:nvSpPr>
        <p:spPr>
          <a:xfrm>
            <a:off x="8885455" y="3764965"/>
            <a:ext cx="2789455" cy="226978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1866">
                <a:solidFill>
                  <a:schemeClr val="tx1">
                    <a:lumMod val="75000"/>
                    <a:lumOff val="25000"/>
                  </a:schemeClr>
                </a:solidFill>
              </a:defRPr>
            </a:lvl1pPr>
          </a:lstStyle>
          <a:p>
            <a:r>
              <a:rPr lang="en-US"/>
              <a:t>Image Holder</a:t>
            </a:r>
          </a:p>
        </p:txBody>
      </p:sp>
      <p:sp>
        <p:nvSpPr>
          <p:cNvPr id="13" name="Picture Placeholder 19"/>
          <p:cNvSpPr>
            <a:spLocks noGrp="1"/>
          </p:cNvSpPr>
          <p:nvPr>
            <p:ph type="pic" sz="quarter" idx="14" hasCustomPrompt="1"/>
          </p:nvPr>
        </p:nvSpPr>
        <p:spPr>
          <a:xfrm>
            <a:off x="6096001" y="1495177"/>
            <a:ext cx="2789455" cy="226978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1866">
                <a:solidFill>
                  <a:schemeClr val="tx1">
                    <a:lumMod val="75000"/>
                    <a:lumOff val="25000"/>
                  </a:schemeClr>
                </a:solidFill>
              </a:defRPr>
            </a:lvl1pPr>
          </a:lstStyle>
          <a:p>
            <a:r>
              <a:rPr lang="en-US"/>
              <a:t>Image Holder</a:t>
            </a:r>
          </a:p>
        </p:txBody>
      </p:sp>
      <p:sp>
        <p:nvSpPr>
          <p:cNvPr id="10" name="Text Placeholder 3">
            <a:extLst>
              <a:ext uri="{FF2B5EF4-FFF2-40B4-BE49-F238E27FC236}">
                <a16:creationId xmlns:a16="http://schemas.microsoft.com/office/drawing/2014/main" id="{504B57BD-BA3D-435E-97E0-1A09EC066847}"/>
              </a:ext>
            </a:extLst>
          </p:cNvPr>
          <p:cNvSpPr>
            <a:spLocks noGrp="1"/>
          </p:cNvSpPr>
          <p:nvPr>
            <p:ph type="body" sz="half" idx="2" hasCustomPrompt="1"/>
          </p:nvPr>
        </p:nvSpPr>
        <p:spPr>
          <a:xfrm>
            <a:off x="517093" y="974041"/>
            <a:ext cx="11157817"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11" name="Title 2">
            <a:extLst>
              <a:ext uri="{FF2B5EF4-FFF2-40B4-BE49-F238E27FC236}">
                <a16:creationId xmlns:a16="http://schemas.microsoft.com/office/drawing/2014/main" id="{DD6C6E6B-25CA-4F49-911D-0252C0A79628}"/>
              </a:ext>
            </a:extLst>
          </p:cNvPr>
          <p:cNvSpPr>
            <a:spLocks noGrp="1"/>
          </p:cNvSpPr>
          <p:nvPr>
            <p:ph type="title"/>
          </p:nvPr>
        </p:nvSpPr>
        <p:spPr>
          <a:xfrm>
            <a:off x="517093" y="376815"/>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01906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0361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PPT0030">
    <p:spTree>
      <p:nvGrpSpPr>
        <p:cNvPr id="1" name=""/>
        <p:cNvGrpSpPr/>
        <p:nvPr/>
      </p:nvGrpSpPr>
      <p:grpSpPr>
        <a:xfrm>
          <a:off x="0" y="0"/>
          <a:ext cx="0" cy="0"/>
          <a:chOff x="0" y="0"/>
          <a:chExt cx="0" cy="0"/>
        </a:xfrm>
      </p:grpSpPr>
      <p:sp>
        <p:nvSpPr>
          <p:cNvPr id="7" name="Picture Placeholder 17"/>
          <p:cNvSpPr>
            <a:spLocks noGrp="1"/>
          </p:cNvSpPr>
          <p:nvPr>
            <p:ph type="pic" sz="quarter" idx="11" hasCustomPrompt="1"/>
          </p:nvPr>
        </p:nvSpPr>
        <p:spPr>
          <a:xfrm>
            <a:off x="3306546" y="1495177"/>
            <a:ext cx="2789455" cy="226978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1866">
                <a:solidFill>
                  <a:schemeClr val="tx1">
                    <a:lumMod val="75000"/>
                    <a:lumOff val="25000"/>
                  </a:schemeClr>
                </a:solidFill>
              </a:defRPr>
            </a:lvl1pPr>
          </a:lstStyle>
          <a:p>
            <a:r>
              <a:rPr lang="en-US"/>
              <a:t>Image Holder</a:t>
            </a:r>
          </a:p>
        </p:txBody>
      </p:sp>
      <p:sp>
        <p:nvSpPr>
          <p:cNvPr id="8" name="Picture Placeholder 18"/>
          <p:cNvSpPr>
            <a:spLocks noGrp="1"/>
          </p:cNvSpPr>
          <p:nvPr>
            <p:ph type="pic" sz="quarter" idx="12" hasCustomPrompt="1"/>
          </p:nvPr>
        </p:nvSpPr>
        <p:spPr>
          <a:xfrm>
            <a:off x="3306547" y="3764965"/>
            <a:ext cx="2789455" cy="226978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1866">
                <a:solidFill>
                  <a:schemeClr val="tx1">
                    <a:lumMod val="75000"/>
                    <a:lumOff val="25000"/>
                  </a:schemeClr>
                </a:solidFill>
              </a:defRPr>
            </a:lvl1pPr>
          </a:lstStyle>
          <a:p>
            <a:r>
              <a:rPr lang="en-US"/>
              <a:t>Image Holder</a:t>
            </a:r>
          </a:p>
        </p:txBody>
      </p:sp>
      <p:sp>
        <p:nvSpPr>
          <p:cNvPr id="12" name="Picture Placeholder 20"/>
          <p:cNvSpPr>
            <a:spLocks noGrp="1"/>
          </p:cNvSpPr>
          <p:nvPr>
            <p:ph type="pic" sz="quarter" idx="13" hasCustomPrompt="1"/>
          </p:nvPr>
        </p:nvSpPr>
        <p:spPr>
          <a:xfrm>
            <a:off x="8885455" y="3764965"/>
            <a:ext cx="2789455" cy="226978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1866">
                <a:solidFill>
                  <a:schemeClr val="tx1">
                    <a:lumMod val="75000"/>
                    <a:lumOff val="25000"/>
                  </a:schemeClr>
                </a:solidFill>
              </a:defRPr>
            </a:lvl1pPr>
          </a:lstStyle>
          <a:p>
            <a:r>
              <a:rPr lang="en-US"/>
              <a:t>Image Holder</a:t>
            </a:r>
          </a:p>
        </p:txBody>
      </p:sp>
      <p:sp>
        <p:nvSpPr>
          <p:cNvPr id="13" name="Picture Placeholder 19"/>
          <p:cNvSpPr>
            <a:spLocks noGrp="1"/>
          </p:cNvSpPr>
          <p:nvPr>
            <p:ph type="pic" sz="quarter" idx="14" hasCustomPrompt="1"/>
          </p:nvPr>
        </p:nvSpPr>
        <p:spPr>
          <a:xfrm>
            <a:off x="8876363" y="1495177"/>
            <a:ext cx="2789455" cy="226978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1866">
                <a:solidFill>
                  <a:schemeClr val="tx1">
                    <a:lumMod val="75000"/>
                    <a:lumOff val="25000"/>
                  </a:schemeClr>
                </a:solidFill>
              </a:defRPr>
            </a:lvl1pPr>
          </a:lstStyle>
          <a:p>
            <a:r>
              <a:rPr lang="en-US"/>
              <a:t>Image Holder</a:t>
            </a:r>
          </a:p>
        </p:txBody>
      </p:sp>
      <p:sp>
        <p:nvSpPr>
          <p:cNvPr id="10" name="Text Placeholder 3">
            <a:extLst>
              <a:ext uri="{FF2B5EF4-FFF2-40B4-BE49-F238E27FC236}">
                <a16:creationId xmlns:a16="http://schemas.microsoft.com/office/drawing/2014/main" id="{429DE95A-45DB-4D2B-8E7E-C4654BF448E4}"/>
              </a:ext>
            </a:extLst>
          </p:cNvPr>
          <p:cNvSpPr>
            <a:spLocks noGrp="1"/>
          </p:cNvSpPr>
          <p:nvPr>
            <p:ph type="body" sz="half" idx="2" hasCustomPrompt="1"/>
          </p:nvPr>
        </p:nvSpPr>
        <p:spPr>
          <a:xfrm>
            <a:off x="517093" y="974041"/>
            <a:ext cx="11157817"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11" name="Title 2">
            <a:extLst>
              <a:ext uri="{FF2B5EF4-FFF2-40B4-BE49-F238E27FC236}">
                <a16:creationId xmlns:a16="http://schemas.microsoft.com/office/drawing/2014/main" id="{84C667FD-A758-42BF-BAB5-BDF6FFD265E6}"/>
              </a:ext>
            </a:extLst>
          </p:cNvPr>
          <p:cNvSpPr>
            <a:spLocks noGrp="1"/>
          </p:cNvSpPr>
          <p:nvPr>
            <p:ph type="title"/>
          </p:nvPr>
        </p:nvSpPr>
        <p:spPr>
          <a:xfrm>
            <a:off x="517093" y="376815"/>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2083680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PPT0031">
    <p:spTree>
      <p:nvGrpSpPr>
        <p:cNvPr id="1" name=""/>
        <p:cNvGrpSpPr/>
        <p:nvPr/>
      </p:nvGrpSpPr>
      <p:grpSpPr>
        <a:xfrm>
          <a:off x="0" y="0"/>
          <a:ext cx="0" cy="0"/>
          <a:chOff x="0" y="0"/>
          <a:chExt cx="0" cy="0"/>
        </a:xfrm>
      </p:grpSpPr>
      <p:sp>
        <p:nvSpPr>
          <p:cNvPr id="6" name="Picture Placeholder 7"/>
          <p:cNvSpPr>
            <a:spLocks noGrp="1"/>
          </p:cNvSpPr>
          <p:nvPr>
            <p:ph type="pic" sz="quarter" idx="10" hasCustomPrompt="1"/>
          </p:nvPr>
        </p:nvSpPr>
        <p:spPr>
          <a:xfrm>
            <a:off x="1" y="1491158"/>
            <a:ext cx="6096001" cy="4533900"/>
          </a:xfrm>
          <a:prstGeom prst="rect">
            <a:avLst/>
          </a:prstGeom>
          <a:solidFill>
            <a:schemeClr val="tx2">
              <a:lumMod val="10000"/>
              <a:lumOff val="90000"/>
            </a:schemeClr>
          </a:solidFill>
          <a:ln w="19050">
            <a:noFill/>
          </a:ln>
        </p:spPr>
        <p:txBody>
          <a:bodyPr lIns="0" tIns="91440" rIns="0" bIns="274320" anchor="b"/>
          <a:lstStyle>
            <a:lvl1pPr algn="ctr" rtl="0">
              <a:buNone/>
              <a:defRPr sz="1866">
                <a:solidFill>
                  <a:schemeClr val="tx1">
                    <a:lumMod val="75000"/>
                    <a:lumOff val="25000"/>
                  </a:schemeClr>
                </a:solidFill>
              </a:defRPr>
            </a:lvl1pPr>
          </a:lstStyle>
          <a:p>
            <a:r>
              <a:rPr lang="en-US"/>
              <a:t>Image Holder</a:t>
            </a:r>
          </a:p>
        </p:txBody>
      </p:sp>
      <p:sp>
        <p:nvSpPr>
          <p:cNvPr id="8" name="Text Placeholder 3">
            <a:extLst>
              <a:ext uri="{FF2B5EF4-FFF2-40B4-BE49-F238E27FC236}">
                <a16:creationId xmlns:a16="http://schemas.microsoft.com/office/drawing/2014/main" id="{DC6F1DC7-FBCF-46C6-9CD1-7B85DEBBE36C}"/>
              </a:ext>
            </a:extLst>
          </p:cNvPr>
          <p:cNvSpPr>
            <a:spLocks noGrp="1"/>
          </p:cNvSpPr>
          <p:nvPr>
            <p:ph type="body" sz="half" idx="2" hasCustomPrompt="1"/>
          </p:nvPr>
        </p:nvSpPr>
        <p:spPr>
          <a:xfrm>
            <a:off x="517093" y="974041"/>
            <a:ext cx="11157817"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9" name="Title 2">
            <a:extLst>
              <a:ext uri="{FF2B5EF4-FFF2-40B4-BE49-F238E27FC236}">
                <a16:creationId xmlns:a16="http://schemas.microsoft.com/office/drawing/2014/main" id="{FFA04259-43AA-4E8B-A740-6574E41BDF2C}"/>
              </a:ext>
            </a:extLst>
          </p:cNvPr>
          <p:cNvSpPr>
            <a:spLocks noGrp="1"/>
          </p:cNvSpPr>
          <p:nvPr>
            <p:ph type="title"/>
          </p:nvPr>
        </p:nvSpPr>
        <p:spPr>
          <a:xfrm>
            <a:off x="517093" y="376815"/>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40086736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PPT0032">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72000" y="482600"/>
            <a:ext cx="7620000" cy="5765800"/>
          </a:xfrm>
          <a:prstGeom prst="rect">
            <a:avLst/>
          </a:prstGeom>
          <a:solidFill>
            <a:schemeClr val="bg1">
              <a:lumMod val="95000"/>
            </a:schemeClr>
          </a:solidFill>
          <a:ln w="19050">
            <a:noFill/>
          </a:ln>
        </p:spPr>
        <p:txBody>
          <a:bodyPr lIns="0" tIns="91440" rIns="0" bIns="1463040" anchor="b"/>
          <a:lstStyle>
            <a:lvl1pPr algn="ctr" rtl="0">
              <a:buNone/>
              <a:defRPr sz="1467">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38574339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43300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06202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5808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Main Title &amp; Subtitle">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17093" y="974041"/>
            <a:ext cx="11157817" cy="231006"/>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24" indent="0">
              <a:buNone/>
              <a:defRPr sz="1600"/>
            </a:lvl2pPr>
            <a:lvl3pPr marL="1219047" indent="0">
              <a:buNone/>
              <a:defRPr sz="1333"/>
            </a:lvl3pPr>
            <a:lvl4pPr marL="1828572" indent="0">
              <a:buNone/>
              <a:defRPr sz="1200"/>
            </a:lvl4pPr>
            <a:lvl5pPr marL="2438095" indent="0">
              <a:buNone/>
              <a:defRPr sz="1200"/>
            </a:lvl5pPr>
            <a:lvl6pPr marL="3047619" indent="0">
              <a:buNone/>
              <a:defRPr sz="1200"/>
            </a:lvl6pPr>
            <a:lvl7pPr marL="3657142" indent="0">
              <a:buNone/>
              <a:defRPr sz="1200"/>
            </a:lvl7pPr>
            <a:lvl8pPr marL="4266667" indent="0">
              <a:buNone/>
              <a:defRPr sz="1200"/>
            </a:lvl8pPr>
            <a:lvl9pPr marL="4876191" indent="0">
              <a:buNone/>
              <a:defRPr sz="1200"/>
            </a:lvl9pPr>
          </a:lstStyle>
          <a:p>
            <a:pPr lvl="0"/>
            <a:r>
              <a:rPr lang="en-US"/>
              <a:t>CLICK TO EDITE SUBTITLE</a:t>
            </a:r>
          </a:p>
        </p:txBody>
      </p:sp>
      <p:sp>
        <p:nvSpPr>
          <p:cNvPr id="7" name="Title 2"/>
          <p:cNvSpPr>
            <a:spLocks noGrp="1"/>
          </p:cNvSpPr>
          <p:nvPr>
            <p:ph type="title"/>
          </p:nvPr>
        </p:nvSpPr>
        <p:spPr>
          <a:xfrm>
            <a:off x="517093" y="376815"/>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2490344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ul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2192000" cy="6858000"/>
          </a:xfrm>
          <a:prstGeom prst="rect">
            <a:avLst/>
          </a:prstGeom>
          <a:solidFill>
            <a:schemeClr val="accent1"/>
          </a:solidFill>
          <a:ln w="9525">
            <a:noFill/>
            <a:round/>
            <a:headEnd/>
            <a:tailEnd/>
          </a:ln>
        </p:spPr>
        <p:txBody>
          <a:bodyPr vert="horz" wrap="square" lIns="121901" tIns="60951" rIns="121901" bIns="60951" numCol="1" rtlCol="0" anchor="ctr" anchorCtr="0" compatLnSpc="1">
            <a:prstTxWarp prst="textNoShape">
              <a:avLst/>
            </a:prstTxWarp>
          </a:bodyPr>
          <a:lstStyle/>
          <a:p>
            <a:pPr algn="ctr"/>
            <a:endParaRPr lang="en-US" sz="3733">
              <a:solidFill>
                <a:schemeClr val="bg1"/>
              </a:solidFill>
            </a:endParaRPr>
          </a:p>
        </p:txBody>
      </p:sp>
    </p:spTree>
    <p:extLst>
      <p:ext uri="{BB962C8B-B14F-4D97-AF65-F5344CB8AC3E}">
        <p14:creationId xmlns:p14="http://schemas.microsoft.com/office/powerpoint/2010/main" val="33249004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ull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2192000" cy="6858000"/>
          </a:xfrm>
          <a:prstGeom prst="rect">
            <a:avLst/>
          </a:prstGeom>
          <a:solidFill>
            <a:schemeClr val="accent2"/>
          </a:solidFill>
          <a:ln w="9525">
            <a:noFill/>
            <a:round/>
            <a:headEnd/>
            <a:tailEnd/>
          </a:ln>
        </p:spPr>
        <p:txBody>
          <a:bodyPr vert="horz" wrap="square" lIns="121901" tIns="60951" rIns="121901" bIns="60951" numCol="1" rtlCol="0" anchor="ctr" anchorCtr="0" compatLnSpc="1">
            <a:prstTxWarp prst="textNoShape">
              <a:avLst/>
            </a:prstTxWarp>
          </a:bodyPr>
          <a:lstStyle/>
          <a:p>
            <a:pPr algn="ctr"/>
            <a:endParaRPr lang="en-US" sz="3733">
              <a:solidFill>
                <a:schemeClr val="bg1"/>
              </a:solidFill>
            </a:endParaRPr>
          </a:p>
        </p:txBody>
      </p:sp>
    </p:spTree>
    <p:extLst>
      <p:ext uri="{BB962C8B-B14F-4D97-AF65-F5344CB8AC3E}">
        <p14:creationId xmlns:p14="http://schemas.microsoft.com/office/powerpoint/2010/main" val="29187548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ull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2192000" cy="6858000"/>
          </a:xfrm>
          <a:prstGeom prst="rect">
            <a:avLst/>
          </a:prstGeom>
          <a:solidFill>
            <a:schemeClr val="accent3"/>
          </a:solidFill>
          <a:ln w="9525">
            <a:noFill/>
            <a:round/>
            <a:headEnd/>
            <a:tailEnd/>
          </a:ln>
        </p:spPr>
        <p:txBody>
          <a:bodyPr vert="horz" wrap="square" lIns="121901" tIns="60951" rIns="121901" bIns="60951" numCol="1" rtlCol="0" anchor="ctr" anchorCtr="0" compatLnSpc="1">
            <a:prstTxWarp prst="textNoShape">
              <a:avLst/>
            </a:prstTxWarp>
          </a:bodyPr>
          <a:lstStyle/>
          <a:p>
            <a:pPr algn="ctr"/>
            <a:endParaRPr lang="en-US" sz="3733">
              <a:solidFill>
                <a:schemeClr val="bg1"/>
              </a:solidFill>
            </a:endParaRPr>
          </a:p>
        </p:txBody>
      </p:sp>
    </p:spTree>
    <p:extLst>
      <p:ext uri="{BB962C8B-B14F-4D97-AF65-F5344CB8AC3E}">
        <p14:creationId xmlns:p14="http://schemas.microsoft.com/office/powerpoint/2010/main" val="4118265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00F7-9B8F-F635-6202-91312A529D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9DBF1AF-27B9-B52A-F67C-020CBD25E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A2B2913-A56C-1419-9B21-5973D7F50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7E7EB3-AFE4-1964-9DD0-EFC341C883E8}"/>
              </a:ext>
            </a:extLst>
          </p:cNvPr>
          <p:cNvSpPr>
            <a:spLocks noGrp="1"/>
          </p:cNvSpPr>
          <p:nvPr>
            <p:ph type="dt" sz="half" idx="10"/>
          </p:nvPr>
        </p:nvSpPr>
        <p:spPr>
          <a:xfrm>
            <a:off x="838200" y="6356350"/>
            <a:ext cx="2743200" cy="365125"/>
          </a:xfrm>
          <a:prstGeom prst="rect">
            <a:avLst/>
          </a:prstGeom>
        </p:spPr>
        <p:txBody>
          <a:bodyPr/>
          <a:lstStyle/>
          <a:p>
            <a:fld id="{6F496BB9-6951-1645-B8B8-9D146DA84CD5}" type="datetimeFigureOut">
              <a:rPr lang="en-US" smtClean="0"/>
              <a:t>10/26/2023</a:t>
            </a:fld>
            <a:endParaRPr lang="en-US"/>
          </a:p>
        </p:txBody>
      </p:sp>
      <p:sp>
        <p:nvSpPr>
          <p:cNvPr id="6" name="Footer Placeholder 5">
            <a:extLst>
              <a:ext uri="{FF2B5EF4-FFF2-40B4-BE49-F238E27FC236}">
                <a16:creationId xmlns:a16="http://schemas.microsoft.com/office/drawing/2014/main" id="{E1E714F9-E8A8-B14E-FD5B-5BEC2DE96D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6C4034-9EB9-5C8C-4B51-9CFBB9ABC607}"/>
              </a:ext>
            </a:extLst>
          </p:cNvPr>
          <p:cNvSpPr>
            <a:spLocks noGrp="1"/>
          </p:cNvSpPr>
          <p:nvPr>
            <p:ph type="sldNum" sz="quarter" idx="12"/>
          </p:nvPr>
        </p:nvSpPr>
        <p:spPr>
          <a:xfrm>
            <a:off x="8610600" y="6356350"/>
            <a:ext cx="2743200" cy="365125"/>
          </a:xfrm>
          <a:prstGeom prst="rect">
            <a:avLst/>
          </a:prstGeom>
        </p:spPr>
        <p:txBody>
          <a:bodyPr/>
          <a:lstStyle/>
          <a:p>
            <a:fld id="{B0688CE8-08DC-8946-BE74-BDAAB2AF8290}" type="slidenum">
              <a:rPr lang="en-US" smtClean="0"/>
              <a:t>‹#›</a:t>
            </a:fld>
            <a:endParaRPr lang="en-US"/>
          </a:p>
        </p:txBody>
      </p:sp>
    </p:spTree>
    <p:extLst>
      <p:ext uri="{BB962C8B-B14F-4D97-AF65-F5344CB8AC3E}">
        <p14:creationId xmlns:p14="http://schemas.microsoft.com/office/powerpoint/2010/main" val="33228394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ull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2192000" cy="6858000"/>
          </a:xfrm>
          <a:prstGeom prst="rect">
            <a:avLst/>
          </a:prstGeom>
          <a:solidFill>
            <a:schemeClr val="accent4"/>
          </a:solidFill>
          <a:ln w="9525">
            <a:noFill/>
            <a:round/>
            <a:headEnd/>
            <a:tailEnd/>
          </a:ln>
        </p:spPr>
        <p:txBody>
          <a:bodyPr vert="horz" wrap="square" lIns="121901" tIns="60951" rIns="121901" bIns="60951" numCol="1" rtlCol="0" anchor="ctr" anchorCtr="0" compatLnSpc="1">
            <a:prstTxWarp prst="textNoShape">
              <a:avLst/>
            </a:prstTxWarp>
          </a:bodyPr>
          <a:lstStyle/>
          <a:p>
            <a:pPr algn="ctr"/>
            <a:endParaRPr lang="en-US" sz="3733">
              <a:solidFill>
                <a:schemeClr val="bg1"/>
              </a:solidFill>
            </a:endParaRPr>
          </a:p>
        </p:txBody>
      </p:sp>
    </p:spTree>
    <p:extLst>
      <p:ext uri="{BB962C8B-B14F-4D97-AF65-F5344CB8AC3E}">
        <p14:creationId xmlns:p14="http://schemas.microsoft.com/office/powerpoint/2010/main" val="28656882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ull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2192000" cy="6858000"/>
          </a:xfrm>
          <a:prstGeom prst="rect">
            <a:avLst/>
          </a:prstGeom>
          <a:solidFill>
            <a:schemeClr val="accent5"/>
          </a:solidFill>
          <a:ln w="9525">
            <a:noFill/>
            <a:round/>
            <a:headEnd/>
            <a:tailEnd/>
          </a:ln>
        </p:spPr>
        <p:txBody>
          <a:bodyPr vert="horz" wrap="square" lIns="121901" tIns="60951" rIns="121901" bIns="60951" numCol="1" rtlCol="0" anchor="ctr" anchorCtr="0" compatLnSpc="1">
            <a:prstTxWarp prst="textNoShape">
              <a:avLst/>
            </a:prstTxWarp>
          </a:bodyPr>
          <a:lstStyle/>
          <a:p>
            <a:pPr algn="ctr"/>
            <a:endParaRPr lang="en-US" sz="3733">
              <a:solidFill>
                <a:schemeClr val="bg1"/>
              </a:solidFill>
            </a:endParaRPr>
          </a:p>
        </p:txBody>
      </p:sp>
    </p:spTree>
    <p:extLst>
      <p:ext uri="{BB962C8B-B14F-4D97-AF65-F5344CB8AC3E}">
        <p14:creationId xmlns:p14="http://schemas.microsoft.com/office/powerpoint/2010/main" val="30889175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ull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2192000" cy="6858000"/>
          </a:xfrm>
          <a:prstGeom prst="rect">
            <a:avLst/>
          </a:prstGeom>
          <a:solidFill>
            <a:schemeClr val="accent6"/>
          </a:solidFill>
          <a:ln w="9525">
            <a:noFill/>
            <a:round/>
            <a:headEnd/>
            <a:tailEnd/>
          </a:ln>
        </p:spPr>
        <p:txBody>
          <a:bodyPr vert="horz" wrap="square" lIns="121901" tIns="60951" rIns="121901" bIns="60951" numCol="1" rtlCol="0" anchor="ctr" anchorCtr="0" compatLnSpc="1">
            <a:prstTxWarp prst="textNoShape">
              <a:avLst/>
            </a:prstTxWarp>
          </a:bodyPr>
          <a:lstStyle/>
          <a:p>
            <a:pPr algn="ctr"/>
            <a:endParaRPr lang="en-US" sz="3733">
              <a:solidFill>
                <a:schemeClr val="bg1"/>
              </a:solidFill>
            </a:endParaRPr>
          </a:p>
        </p:txBody>
      </p:sp>
    </p:spTree>
    <p:extLst>
      <p:ext uri="{BB962C8B-B14F-4D97-AF65-F5344CB8AC3E}">
        <p14:creationId xmlns:p14="http://schemas.microsoft.com/office/powerpoint/2010/main" val="38161216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6197-7BD7-A922-0CC8-4FAC0C5C3F42}"/>
              </a:ext>
            </a:extLst>
          </p:cNvPr>
          <p:cNvSpPr>
            <a:spLocks noGrp="1"/>
          </p:cNvSpPr>
          <p:nvPr>
            <p:ph type="ctrTitle"/>
          </p:nvPr>
        </p:nvSpPr>
        <p:spPr>
          <a:xfrm>
            <a:off x="1524000" y="1122363"/>
            <a:ext cx="9144000" cy="2387600"/>
          </a:xfrm>
        </p:spPr>
        <p:txBody>
          <a:bodyPr anchor="b"/>
          <a:lstStyle>
            <a:lvl1pPr algn="ctr">
              <a:defRPr sz="5999"/>
            </a:lvl1pPr>
          </a:lstStyle>
          <a:p>
            <a:r>
              <a:rPr lang="en-GB"/>
              <a:t>Click to edit Master title style</a:t>
            </a:r>
            <a:endParaRPr lang="en-US"/>
          </a:p>
        </p:txBody>
      </p:sp>
      <p:sp>
        <p:nvSpPr>
          <p:cNvPr id="3" name="Subtitle 2">
            <a:extLst>
              <a:ext uri="{FF2B5EF4-FFF2-40B4-BE49-F238E27FC236}">
                <a16:creationId xmlns:a16="http://schemas.microsoft.com/office/drawing/2014/main" id="{BC619EFD-752A-0143-6B33-4159EE72F728}"/>
              </a:ext>
            </a:extLst>
          </p:cNvPr>
          <p:cNvSpPr>
            <a:spLocks noGrp="1"/>
          </p:cNvSpPr>
          <p:nvPr>
            <p:ph type="subTitle" idx="1"/>
          </p:nvPr>
        </p:nvSpPr>
        <p:spPr>
          <a:xfrm>
            <a:off x="1524000" y="3602038"/>
            <a:ext cx="914400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8970821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70DB-3B8B-E724-9D8A-0596B7919F1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94EEF7-E997-12C7-DF81-7187CE48AB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408932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FFC2-16C5-E945-F893-04E2D2C37EAA}"/>
              </a:ext>
            </a:extLst>
          </p:cNvPr>
          <p:cNvSpPr>
            <a:spLocks noGrp="1"/>
          </p:cNvSpPr>
          <p:nvPr>
            <p:ph type="title"/>
          </p:nvPr>
        </p:nvSpPr>
        <p:spPr>
          <a:xfrm>
            <a:off x="831850" y="1709739"/>
            <a:ext cx="10515600" cy="2852737"/>
          </a:xfrm>
        </p:spPr>
        <p:txBody>
          <a:bodyPr anchor="b"/>
          <a:lstStyle>
            <a:lvl1pPr>
              <a:defRPr sz="5999"/>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DE0476D-C108-1C04-A83E-0AFD41E453DF}"/>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780581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3077-08A8-B006-45AB-6DD0CD3DCE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074E4D-9B86-B891-79C6-950CC40067C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BDE36AF-94FB-54F7-2C0B-20CC2B92937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63239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E535-118C-1378-2C07-D43EA29F6C0F}"/>
              </a:ext>
            </a:extLst>
          </p:cNvPr>
          <p:cNvSpPr>
            <a:spLocks noGrp="1"/>
          </p:cNvSpPr>
          <p:nvPr>
            <p:ph type="title"/>
          </p:nvPr>
        </p:nvSpPr>
        <p:spPr>
          <a:xfrm>
            <a:off x="839788" y="365126"/>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93BA6A-7771-0F05-A7D5-3A7C97A36D89}"/>
              </a:ext>
            </a:extLst>
          </p:cNvPr>
          <p:cNvSpPr>
            <a:spLocks noGrp="1"/>
          </p:cNvSpPr>
          <p:nvPr>
            <p:ph type="body" idx="1"/>
          </p:nvPr>
        </p:nvSpPr>
        <p:spPr>
          <a:xfrm>
            <a:off x="839789" y="1681164"/>
            <a:ext cx="5157787"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98EC7E-A5C9-8488-2D13-CAD504A11BD7}"/>
              </a:ext>
            </a:extLst>
          </p:cNvPr>
          <p:cNvSpPr>
            <a:spLocks noGrp="1"/>
          </p:cNvSpPr>
          <p:nvPr>
            <p:ph sz="half" idx="2"/>
          </p:nvPr>
        </p:nvSpPr>
        <p:spPr>
          <a:xfrm>
            <a:off x="839789"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1F5BBC-55BF-B890-9200-DFEDA842AEFE}"/>
              </a:ext>
            </a:extLst>
          </p:cNvPr>
          <p:cNvSpPr>
            <a:spLocks noGrp="1"/>
          </p:cNvSpPr>
          <p:nvPr>
            <p:ph type="body" sz="quarter" idx="3"/>
          </p:nvPr>
        </p:nvSpPr>
        <p:spPr>
          <a:xfrm>
            <a:off x="6172200" y="1681164"/>
            <a:ext cx="5183188"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97F374F-B7FE-6951-6027-320D75896335}"/>
              </a:ext>
            </a:extLst>
          </p:cNvPr>
          <p:cNvSpPr>
            <a:spLocks noGrp="1"/>
          </p:cNvSpPr>
          <p:nvPr>
            <p:ph sz="quarter" idx="4"/>
          </p:nvPr>
        </p:nvSpPr>
        <p:spPr>
          <a:xfrm>
            <a:off x="6172200"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060987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D302-0ADE-9B22-EABE-3FC1394C5719}"/>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195048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10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9312-2B72-E9EF-39A6-84F09A51C7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D260A0F-2FA2-AB5F-4EF7-ED162A966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8D8F5A-AD03-B1FC-8E46-695A5CBFD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48C63B-9B21-FDD0-72A6-B5D752439D99}"/>
              </a:ext>
            </a:extLst>
          </p:cNvPr>
          <p:cNvSpPr>
            <a:spLocks noGrp="1"/>
          </p:cNvSpPr>
          <p:nvPr>
            <p:ph type="dt" sz="half" idx="10"/>
          </p:nvPr>
        </p:nvSpPr>
        <p:spPr>
          <a:xfrm>
            <a:off x="838200" y="6356350"/>
            <a:ext cx="2743200" cy="365125"/>
          </a:xfrm>
          <a:prstGeom prst="rect">
            <a:avLst/>
          </a:prstGeom>
        </p:spPr>
        <p:txBody>
          <a:bodyPr/>
          <a:lstStyle/>
          <a:p>
            <a:fld id="{6F496BB9-6951-1645-B8B8-9D146DA84CD5}" type="datetimeFigureOut">
              <a:rPr lang="en-US" smtClean="0"/>
              <a:t>10/26/2023</a:t>
            </a:fld>
            <a:endParaRPr lang="en-US"/>
          </a:p>
        </p:txBody>
      </p:sp>
      <p:sp>
        <p:nvSpPr>
          <p:cNvPr id="6" name="Footer Placeholder 5">
            <a:extLst>
              <a:ext uri="{FF2B5EF4-FFF2-40B4-BE49-F238E27FC236}">
                <a16:creationId xmlns:a16="http://schemas.microsoft.com/office/drawing/2014/main" id="{8BD34676-D0AF-D3E2-6133-528B11AC91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8A301E4-5313-EC53-DBD6-20831072E0E1}"/>
              </a:ext>
            </a:extLst>
          </p:cNvPr>
          <p:cNvSpPr>
            <a:spLocks noGrp="1"/>
          </p:cNvSpPr>
          <p:nvPr>
            <p:ph type="sldNum" sz="quarter" idx="12"/>
          </p:nvPr>
        </p:nvSpPr>
        <p:spPr>
          <a:xfrm>
            <a:off x="8610600" y="6356350"/>
            <a:ext cx="2743200" cy="365125"/>
          </a:xfrm>
          <a:prstGeom prst="rect">
            <a:avLst/>
          </a:prstGeom>
        </p:spPr>
        <p:txBody>
          <a:bodyPr/>
          <a:lstStyle/>
          <a:p>
            <a:fld id="{B0688CE8-08DC-8946-BE74-BDAAB2AF8290}" type="slidenum">
              <a:rPr lang="en-US" smtClean="0"/>
              <a:t>‹#›</a:t>
            </a:fld>
            <a:endParaRPr lang="en-US"/>
          </a:p>
        </p:txBody>
      </p:sp>
    </p:spTree>
    <p:extLst>
      <p:ext uri="{BB962C8B-B14F-4D97-AF65-F5344CB8AC3E}">
        <p14:creationId xmlns:p14="http://schemas.microsoft.com/office/powerpoint/2010/main" val="5388229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00F7-9B8F-F635-6202-91312A529D50}"/>
              </a:ext>
            </a:extLst>
          </p:cNvPr>
          <p:cNvSpPr>
            <a:spLocks noGrp="1"/>
          </p:cNvSpPr>
          <p:nvPr>
            <p:ph type="title"/>
          </p:nvPr>
        </p:nvSpPr>
        <p:spPr>
          <a:xfrm>
            <a:off x="839789" y="457201"/>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9DBF1AF-27B9-B52A-F67C-020CBD25EF01}"/>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A2B2913-A56C-1419-9B21-5973D7F50FBF}"/>
              </a:ext>
            </a:extLst>
          </p:cNvPr>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7E7EB3-AFE4-1964-9DD0-EFC341C883E8}"/>
              </a:ext>
            </a:extLst>
          </p:cNvPr>
          <p:cNvSpPr>
            <a:spLocks noGrp="1"/>
          </p:cNvSpPr>
          <p:nvPr>
            <p:ph type="dt" sz="half" idx="10"/>
          </p:nvPr>
        </p:nvSpPr>
        <p:spPr/>
        <p:txBody>
          <a:bodyPr/>
          <a:lstStyle/>
          <a:p>
            <a:fld id="{6F496BB9-6951-1645-B8B8-9D146DA84CD5}" type="datetimeFigureOut">
              <a:rPr lang="en-US" smtClean="0"/>
              <a:t>10/26/2023</a:t>
            </a:fld>
            <a:endParaRPr lang="en-US"/>
          </a:p>
        </p:txBody>
      </p:sp>
      <p:sp>
        <p:nvSpPr>
          <p:cNvPr id="6" name="Footer Placeholder 5">
            <a:extLst>
              <a:ext uri="{FF2B5EF4-FFF2-40B4-BE49-F238E27FC236}">
                <a16:creationId xmlns:a16="http://schemas.microsoft.com/office/drawing/2014/main" id="{E1E714F9-E8A8-B14E-FD5B-5BEC2DE96D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6C4034-9EB9-5C8C-4B51-9CFBB9ABC607}"/>
              </a:ext>
            </a:extLst>
          </p:cNvPr>
          <p:cNvSpPr>
            <a:spLocks noGrp="1"/>
          </p:cNvSpPr>
          <p:nvPr>
            <p:ph type="sldNum" sz="quarter" idx="12"/>
          </p:nvPr>
        </p:nvSpPr>
        <p:spPr/>
        <p:txBody>
          <a:bodyPr/>
          <a:lstStyle/>
          <a:p>
            <a:fld id="{B0688CE8-08DC-8946-BE74-BDAAB2AF8290}" type="slidenum">
              <a:rPr lang="en-US" smtClean="0"/>
              <a:t>‹#›</a:t>
            </a:fld>
            <a:endParaRPr lang="en-US"/>
          </a:p>
        </p:txBody>
      </p:sp>
    </p:spTree>
    <p:extLst>
      <p:ext uri="{BB962C8B-B14F-4D97-AF65-F5344CB8AC3E}">
        <p14:creationId xmlns:p14="http://schemas.microsoft.com/office/powerpoint/2010/main" val="13167141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9312-2B72-E9EF-39A6-84F09A51C7B8}"/>
              </a:ext>
            </a:extLst>
          </p:cNvPr>
          <p:cNvSpPr>
            <a:spLocks noGrp="1"/>
          </p:cNvSpPr>
          <p:nvPr>
            <p:ph type="title"/>
          </p:nvPr>
        </p:nvSpPr>
        <p:spPr>
          <a:xfrm>
            <a:off x="839789" y="457201"/>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D260A0F-2FA2-AB5F-4EF7-ED162A966828}"/>
              </a:ext>
            </a:extLst>
          </p:cNvPr>
          <p:cNvSpPr>
            <a:spLocks noGrp="1"/>
          </p:cNvSpPr>
          <p:nvPr>
            <p:ph type="pic" idx="1"/>
          </p:nvPr>
        </p:nvSpPr>
        <p:spPr>
          <a:xfrm>
            <a:off x="5183188" y="987426"/>
            <a:ext cx="6172200" cy="4873625"/>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158D8F5A-AD03-B1FC-8E46-695A5CBFDD5C}"/>
              </a:ext>
            </a:extLst>
          </p:cNvPr>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48C63B-9B21-FDD0-72A6-B5D752439D99}"/>
              </a:ext>
            </a:extLst>
          </p:cNvPr>
          <p:cNvSpPr>
            <a:spLocks noGrp="1"/>
          </p:cNvSpPr>
          <p:nvPr>
            <p:ph type="dt" sz="half" idx="10"/>
          </p:nvPr>
        </p:nvSpPr>
        <p:spPr/>
        <p:txBody>
          <a:bodyPr/>
          <a:lstStyle/>
          <a:p>
            <a:fld id="{6F496BB9-6951-1645-B8B8-9D146DA84CD5}" type="datetimeFigureOut">
              <a:rPr lang="en-US" smtClean="0"/>
              <a:t>10/26/2023</a:t>
            </a:fld>
            <a:endParaRPr lang="en-US"/>
          </a:p>
        </p:txBody>
      </p:sp>
      <p:sp>
        <p:nvSpPr>
          <p:cNvPr id="6" name="Footer Placeholder 5">
            <a:extLst>
              <a:ext uri="{FF2B5EF4-FFF2-40B4-BE49-F238E27FC236}">
                <a16:creationId xmlns:a16="http://schemas.microsoft.com/office/drawing/2014/main" id="{8BD34676-D0AF-D3E2-6133-528B11AC91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A301E4-5313-EC53-DBD6-20831072E0E1}"/>
              </a:ext>
            </a:extLst>
          </p:cNvPr>
          <p:cNvSpPr>
            <a:spLocks noGrp="1"/>
          </p:cNvSpPr>
          <p:nvPr>
            <p:ph type="sldNum" sz="quarter" idx="12"/>
          </p:nvPr>
        </p:nvSpPr>
        <p:spPr/>
        <p:txBody>
          <a:bodyPr/>
          <a:lstStyle/>
          <a:p>
            <a:fld id="{B0688CE8-08DC-8946-BE74-BDAAB2AF8290}" type="slidenum">
              <a:rPr lang="en-US" smtClean="0"/>
              <a:t>‹#›</a:t>
            </a:fld>
            <a:endParaRPr lang="en-US"/>
          </a:p>
        </p:txBody>
      </p:sp>
    </p:spTree>
    <p:extLst>
      <p:ext uri="{BB962C8B-B14F-4D97-AF65-F5344CB8AC3E}">
        <p14:creationId xmlns:p14="http://schemas.microsoft.com/office/powerpoint/2010/main" val="40352666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A38E-58AF-E41B-AC4C-89AD7E3CBAF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68BD5B-7ABC-509A-2DB8-2D1DCE01C5BA}"/>
              </a:ext>
            </a:extLst>
          </p:cNvPr>
          <p:cNvSpPr>
            <a:spLocks noGrp="1"/>
          </p:cNvSpPr>
          <p:nvPr>
            <p:ph type="body" orient="vert" idx="1"/>
          </p:nvPr>
        </p:nvSpPr>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047391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6197-7BD7-A922-0CC8-4FAC0C5C3F42}"/>
              </a:ext>
            </a:extLst>
          </p:cNvPr>
          <p:cNvSpPr>
            <a:spLocks noGrp="1"/>
          </p:cNvSpPr>
          <p:nvPr>
            <p:ph type="ctrTitle"/>
          </p:nvPr>
        </p:nvSpPr>
        <p:spPr>
          <a:xfrm>
            <a:off x="1524000" y="1122363"/>
            <a:ext cx="9144000" cy="2387600"/>
          </a:xfrm>
          <a:prstGeom prst="rect">
            <a:avLst/>
          </a:prstGeom>
        </p:spPr>
        <p:txBody>
          <a:bodyPr anchor="b"/>
          <a:lstStyle>
            <a:lvl1pPr algn="ctr">
              <a:defRPr sz="4000"/>
            </a:lvl1pPr>
          </a:lstStyle>
          <a:p>
            <a:r>
              <a:rPr lang="en-GB"/>
              <a:t>Click to edit Master title style</a:t>
            </a:r>
            <a:endParaRPr lang="en-US"/>
          </a:p>
        </p:txBody>
      </p:sp>
      <p:sp>
        <p:nvSpPr>
          <p:cNvPr id="3" name="Subtitle 2">
            <a:extLst>
              <a:ext uri="{FF2B5EF4-FFF2-40B4-BE49-F238E27FC236}">
                <a16:creationId xmlns:a16="http://schemas.microsoft.com/office/drawing/2014/main" id="{BC619EFD-752A-0143-6B33-4159EE72F72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600"/>
            </a:lvl1pPr>
            <a:lvl2pPr marL="304770" indent="0" algn="ctr">
              <a:buNone/>
              <a:defRPr sz="1333"/>
            </a:lvl2pPr>
            <a:lvl3pPr marL="609539" indent="0" algn="ctr">
              <a:buNone/>
              <a:defRPr sz="1200"/>
            </a:lvl3pPr>
            <a:lvl4pPr marL="914309" indent="0" algn="ctr">
              <a:buNone/>
              <a:defRPr sz="1067"/>
            </a:lvl4pPr>
            <a:lvl5pPr marL="1219078" indent="0" algn="ctr">
              <a:buNone/>
              <a:defRPr sz="1067"/>
            </a:lvl5pPr>
            <a:lvl6pPr marL="1523848" indent="0" algn="ctr">
              <a:buNone/>
              <a:defRPr sz="1067"/>
            </a:lvl6pPr>
            <a:lvl7pPr marL="1828617" indent="0" algn="ctr">
              <a:buNone/>
              <a:defRPr sz="1067"/>
            </a:lvl7pPr>
            <a:lvl8pPr marL="2133387" indent="0" algn="ctr">
              <a:buNone/>
              <a:defRPr sz="1067"/>
            </a:lvl8pPr>
            <a:lvl9pPr marL="2438156" indent="0" algn="ctr">
              <a:buNone/>
              <a:defRPr sz="1067"/>
            </a:lvl9pPr>
          </a:lstStyle>
          <a:p>
            <a:r>
              <a:rPr lang="en-GB"/>
              <a:t>Click to edit Master subtitle style</a:t>
            </a:r>
            <a:endParaRPr lang="en-US"/>
          </a:p>
        </p:txBody>
      </p:sp>
    </p:spTree>
    <p:extLst>
      <p:ext uri="{BB962C8B-B14F-4D97-AF65-F5344CB8AC3E}">
        <p14:creationId xmlns:p14="http://schemas.microsoft.com/office/powerpoint/2010/main" val="1424848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70DB-3B8B-E724-9D8A-0596B7919F19}"/>
              </a:ext>
            </a:extLst>
          </p:cNvPr>
          <p:cNvSpPr>
            <a:spLocks noGrp="1"/>
          </p:cNvSpPr>
          <p:nvPr>
            <p:ph type="title"/>
          </p:nvPr>
        </p:nvSpPr>
        <p:spPr>
          <a:xfrm>
            <a:off x="838200" y="365126"/>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94EEF7-E997-12C7-DF81-7187CE48AB0D}"/>
              </a:ext>
            </a:extLst>
          </p:cNvPr>
          <p:cNvSpPr>
            <a:spLocks noGrp="1"/>
          </p:cNvSpPr>
          <p:nvPr>
            <p:ph idx="1"/>
          </p:nvPr>
        </p:nvSpPr>
        <p:spPr>
          <a:xfrm>
            <a:off x="838200" y="1825625"/>
            <a:ext cx="10515600" cy="374727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000179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FFC2-16C5-E945-F893-04E2D2C37EAA}"/>
              </a:ext>
            </a:extLst>
          </p:cNvPr>
          <p:cNvSpPr>
            <a:spLocks noGrp="1"/>
          </p:cNvSpPr>
          <p:nvPr>
            <p:ph type="title"/>
          </p:nvPr>
        </p:nvSpPr>
        <p:spPr>
          <a:xfrm>
            <a:off x="831850" y="1709739"/>
            <a:ext cx="10515600" cy="2852737"/>
          </a:xfrm>
          <a:prstGeom prst="rect">
            <a:avLst/>
          </a:prstGeom>
        </p:spPr>
        <p:txBody>
          <a:bodyPr anchor="b"/>
          <a:lstStyle>
            <a:lvl1pPr>
              <a:defRPr sz="4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DE0476D-C108-1C04-A83E-0AFD41E453DF}"/>
              </a:ext>
            </a:extLst>
          </p:cNvPr>
          <p:cNvSpPr>
            <a:spLocks noGrp="1"/>
          </p:cNvSpPr>
          <p:nvPr>
            <p:ph type="body" idx="1"/>
          </p:nvPr>
        </p:nvSpPr>
        <p:spPr>
          <a:xfrm>
            <a:off x="831850" y="4589464"/>
            <a:ext cx="10515600" cy="1500187"/>
          </a:xfrm>
          <a:prstGeom prst="rect">
            <a:avLst/>
          </a:prstGeom>
        </p:spPr>
        <p:txBody>
          <a:bodyPr/>
          <a:lstStyle>
            <a:lvl1pPr marL="0" indent="0">
              <a:buNone/>
              <a:defRPr sz="1600">
                <a:solidFill>
                  <a:schemeClr val="tx1">
                    <a:tint val="75000"/>
                  </a:schemeClr>
                </a:solidFill>
              </a:defRPr>
            </a:lvl1pPr>
            <a:lvl2pPr marL="304770" indent="0">
              <a:buNone/>
              <a:defRPr sz="1333">
                <a:solidFill>
                  <a:schemeClr val="tx1">
                    <a:tint val="75000"/>
                  </a:schemeClr>
                </a:solidFill>
              </a:defRPr>
            </a:lvl2pPr>
            <a:lvl3pPr marL="609539" indent="0">
              <a:buNone/>
              <a:defRPr sz="1200">
                <a:solidFill>
                  <a:schemeClr val="tx1">
                    <a:tint val="75000"/>
                  </a:schemeClr>
                </a:solidFill>
              </a:defRPr>
            </a:lvl3pPr>
            <a:lvl4pPr marL="914309" indent="0">
              <a:buNone/>
              <a:defRPr sz="1067">
                <a:solidFill>
                  <a:schemeClr val="tx1">
                    <a:tint val="75000"/>
                  </a:schemeClr>
                </a:solidFill>
              </a:defRPr>
            </a:lvl4pPr>
            <a:lvl5pPr marL="1219078" indent="0">
              <a:buNone/>
              <a:defRPr sz="1067">
                <a:solidFill>
                  <a:schemeClr val="tx1">
                    <a:tint val="75000"/>
                  </a:schemeClr>
                </a:solidFill>
              </a:defRPr>
            </a:lvl5pPr>
            <a:lvl6pPr marL="1523848" indent="0">
              <a:buNone/>
              <a:defRPr sz="1067">
                <a:solidFill>
                  <a:schemeClr val="tx1">
                    <a:tint val="75000"/>
                  </a:schemeClr>
                </a:solidFill>
              </a:defRPr>
            </a:lvl6pPr>
            <a:lvl7pPr marL="1828617" indent="0">
              <a:buNone/>
              <a:defRPr sz="1067">
                <a:solidFill>
                  <a:schemeClr val="tx1">
                    <a:tint val="75000"/>
                  </a:schemeClr>
                </a:solidFill>
              </a:defRPr>
            </a:lvl7pPr>
            <a:lvl8pPr marL="2133387" indent="0">
              <a:buNone/>
              <a:defRPr sz="1067">
                <a:solidFill>
                  <a:schemeClr val="tx1">
                    <a:tint val="75000"/>
                  </a:schemeClr>
                </a:solidFill>
              </a:defRPr>
            </a:lvl8pPr>
            <a:lvl9pPr marL="2438156" indent="0">
              <a:buNone/>
              <a:defRPr sz="1067">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42395991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3077-08A8-B006-45AB-6DD0CD3DCE3A}"/>
              </a:ext>
            </a:extLst>
          </p:cNvPr>
          <p:cNvSpPr>
            <a:spLocks noGrp="1"/>
          </p:cNvSpPr>
          <p:nvPr>
            <p:ph type="title"/>
          </p:nvPr>
        </p:nvSpPr>
        <p:spPr>
          <a:xfrm>
            <a:off x="838200" y="365126"/>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074E4D-9B86-B891-79C6-950CC40067CF}"/>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BDE36AF-94FB-54F7-2C0B-20CC2B929374}"/>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541278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E535-118C-1378-2C07-D43EA29F6C0F}"/>
              </a:ext>
            </a:extLst>
          </p:cNvPr>
          <p:cNvSpPr>
            <a:spLocks noGrp="1"/>
          </p:cNvSpPr>
          <p:nvPr>
            <p:ph type="title"/>
          </p:nvPr>
        </p:nvSpPr>
        <p:spPr>
          <a:xfrm>
            <a:off x="839788" y="365126"/>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93BA6A-7771-0F05-A7D5-3A7C97A36D89}"/>
              </a:ext>
            </a:extLst>
          </p:cNvPr>
          <p:cNvSpPr>
            <a:spLocks noGrp="1"/>
          </p:cNvSpPr>
          <p:nvPr>
            <p:ph type="body" idx="1"/>
          </p:nvPr>
        </p:nvSpPr>
        <p:spPr>
          <a:xfrm>
            <a:off x="839789" y="1681164"/>
            <a:ext cx="5157787" cy="823912"/>
          </a:xfrm>
          <a:prstGeom prst="rect">
            <a:avLst/>
          </a:prstGeom>
        </p:spPr>
        <p:txBody>
          <a:bodyPr anchor="b"/>
          <a:lstStyle>
            <a:lvl1pPr marL="0" indent="0">
              <a:buNone/>
              <a:defRPr sz="1600" b="1"/>
            </a:lvl1pPr>
            <a:lvl2pPr marL="304770" indent="0">
              <a:buNone/>
              <a:defRPr sz="1333" b="1"/>
            </a:lvl2pPr>
            <a:lvl3pPr marL="609539" indent="0">
              <a:buNone/>
              <a:defRPr sz="1200" b="1"/>
            </a:lvl3pPr>
            <a:lvl4pPr marL="914309" indent="0">
              <a:buNone/>
              <a:defRPr sz="1067" b="1"/>
            </a:lvl4pPr>
            <a:lvl5pPr marL="1219078" indent="0">
              <a:buNone/>
              <a:defRPr sz="1067" b="1"/>
            </a:lvl5pPr>
            <a:lvl6pPr marL="1523848" indent="0">
              <a:buNone/>
              <a:defRPr sz="1067" b="1"/>
            </a:lvl6pPr>
            <a:lvl7pPr marL="1828617" indent="0">
              <a:buNone/>
              <a:defRPr sz="1067" b="1"/>
            </a:lvl7pPr>
            <a:lvl8pPr marL="2133387" indent="0">
              <a:buNone/>
              <a:defRPr sz="1067" b="1"/>
            </a:lvl8pPr>
            <a:lvl9pPr marL="2438156" indent="0">
              <a:buNone/>
              <a:defRPr sz="1067" b="1"/>
            </a:lvl9pPr>
          </a:lstStyle>
          <a:p>
            <a:pPr lvl="0"/>
            <a:r>
              <a:rPr lang="en-GB"/>
              <a:t>Click to edit Master text styles</a:t>
            </a:r>
          </a:p>
        </p:txBody>
      </p:sp>
      <p:sp>
        <p:nvSpPr>
          <p:cNvPr id="4" name="Content Placeholder 3">
            <a:extLst>
              <a:ext uri="{FF2B5EF4-FFF2-40B4-BE49-F238E27FC236}">
                <a16:creationId xmlns:a16="http://schemas.microsoft.com/office/drawing/2014/main" id="{2998EC7E-A5C9-8488-2D13-CAD504A11BD7}"/>
              </a:ext>
            </a:extLst>
          </p:cNvPr>
          <p:cNvSpPr>
            <a:spLocks noGrp="1"/>
          </p:cNvSpPr>
          <p:nvPr>
            <p:ph sz="half" idx="2"/>
          </p:nvPr>
        </p:nvSpPr>
        <p:spPr>
          <a:xfrm>
            <a:off x="839789" y="2505076"/>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1F5BBC-55BF-B890-9200-DFEDA842AEFE}"/>
              </a:ext>
            </a:extLst>
          </p:cNvPr>
          <p:cNvSpPr>
            <a:spLocks noGrp="1"/>
          </p:cNvSpPr>
          <p:nvPr>
            <p:ph type="body" sz="quarter" idx="3"/>
          </p:nvPr>
        </p:nvSpPr>
        <p:spPr>
          <a:xfrm>
            <a:off x="6172200" y="1681164"/>
            <a:ext cx="5183188" cy="823912"/>
          </a:xfrm>
          <a:prstGeom prst="rect">
            <a:avLst/>
          </a:prstGeom>
        </p:spPr>
        <p:txBody>
          <a:bodyPr anchor="b"/>
          <a:lstStyle>
            <a:lvl1pPr marL="0" indent="0">
              <a:buNone/>
              <a:defRPr sz="1600" b="1"/>
            </a:lvl1pPr>
            <a:lvl2pPr marL="304770" indent="0">
              <a:buNone/>
              <a:defRPr sz="1333" b="1"/>
            </a:lvl2pPr>
            <a:lvl3pPr marL="609539" indent="0">
              <a:buNone/>
              <a:defRPr sz="1200" b="1"/>
            </a:lvl3pPr>
            <a:lvl4pPr marL="914309" indent="0">
              <a:buNone/>
              <a:defRPr sz="1067" b="1"/>
            </a:lvl4pPr>
            <a:lvl5pPr marL="1219078" indent="0">
              <a:buNone/>
              <a:defRPr sz="1067" b="1"/>
            </a:lvl5pPr>
            <a:lvl6pPr marL="1523848" indent="0">
              <a:buNone/>
              <a:defRPr sz="1067" b="1"/>
            </a:lvl6pPr>
            <a:lvl7pPr marL="1828617" indent="0">
              <a:buNone/>
              <a:defRPr sz="1067" b="1"/>
            </a:lvl7pPr>
            <a:lvl8pPr marL="2133387" indent="0">
              <a:buNone/>
              <a:defRPr sz="1067" b="1"/>
            </a:lvl8pPr>
            <a:lvl9pPr marL="2438156" indent="0">
              <a:buNone/>
              <a:defRPr sz="1067" b="1"/>
            </a:lvl9pPr>
          </a:lstStyle>
          <a:p>
            <a:pPr lvl="0"/>
            <a:r>
              <a:rPr lang="en-GB"/>
              <a:t>Click to edit Master text styles</a:t>
            </a:r>
          </a:p>
        </p:txBody>
      </p:sp>
      <p:sp>
        <p:nvSpPr>
          <p:cNvPr id="6" name="Content Placeholder 5">
            <a:extLst>
              <a:ext uri="{FF2B5EF4-FFF2-40B4-BE49-F238E27FC236}">
                <a16:creationId xmlns:a16="http://schemas.microsoft.com/office/drawing/2014/main" id="{197F374F-B7FE-6951-6027-320D75896335}"/>
              </a:ext>
            </a:extLst>
          </p:cNvPr>
          <p:cNvSpPr>
            <a:spLocks noGrp="1"/>
          </p:cNvSpPr>
          <p:nvPr>
            <p:ph sz="quarter" idx="4"/>
          </p:nvPr>
        </p:nvSpPr>
        <p:spPr>
          <a:xfrm>
            <a:off x="6172200" y="2505076"/>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267329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D302-0ADE-9B22-EABE-3FC1394C5719}"/>
              </a:ext>
            </a:extLst>
          </p:cNvPr>
          <p:cNvSpPr>
            <a:spLocks noGrp="1"/>
          </p:cNvSpPr>
          <p:nvPr>
            <p:ph type="title"/>
          </p:nvPr>
        </p:nvSpPr>
        <p:spPr>
          <a:xfrm>
            <a:off x="838200" y="365126"/>
            <a:ext cx="105156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8113822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02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slideLayout" Target="../slideLayouts/slideLayout69.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42" Type="http://schemas.openxmlformats.org/officeDocument/2006/relationships/slideLayout" Target="../slideLayouts/slideLayout72.xml"/><Relationship Id="rId47" Type="http://schemas.openxmlformats.org/officeDocument/2006/relationships/slideLayout" Target="../slideLayouts/slideLayout77.xml"/><Relationship Id="rId50" Type="http://schemas.openxmlformats.org/officeDocument/2006/relationships/slideLayout" Target="../slideLayouts/slideLayout80.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9" Type="http://schemas.openxmlformats.org/officeDocument/2006/relationships/slideLayout" Target="../slideLayouts/slideLayout59.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slideLayout" Target="../slideLayouts/slideLayout70.xml"/><Relationship Id="rId45" Type="http://schemas.openxmlformats.org/officeDocument/2006/relationships/slideLayout" Target="../slideLayouts/slideLayout75.xml"/><Relationship Id="rId53"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4" Type="http://schemas.openxmlformats.org/officeDocument/2006/relationships/slideLayout" Target="../slideLayouts/slideLayout74.xml"/><Relationship Id="rId52" Type="http://schemas.openxmlformats.org/officeDocument/2006/relationships/slideLayout" Target="../slideLayouts/slideLayout8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43" Type="http://schemas.openxmlformats.org/officeDocument/2006/relationships/slideLayout" Target="../slideLayouts/slideLayout73.xml"/><Relationship Id="rId48" Type="http://schemas.openxmlformats.org/officeDocument/2006/relationships/slideLayout" Target="../slideLayouts/slideLayout78.xml"/><Relationship Id="rId8" Type="http://schemas.openxmlformats.org/officeDocument/2006/relationships/slideLayout" Target="../slideLayouts/slideLayout38.xml"/><Relationship Id="rId51" Type="http://schemas.openxmlformats.org/officeDocument/2006/relationships/slideLayout" Target="../slideLayouts/slideLayout81.xml"/><Relationship Id="rId3" Type="http://schemas.openxmlformats.org/officeDocument/2006/relationships/slideLayout" Target="../slideLayouts/slideLayout33.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 Id="rId46" Type="http://schemas.openxmlformats.org/officeDocument/2006/relationships/slideLayout" Target="../slideLayouts/slideLayout76.xml"/><Relationship Id="rId20" Type="http://schemas.openxmlformats.org/officeDocument/2006/relationships/slideLayout" Target="../slideLayouts/slideLayout50.xml"/><Relationship Id="rId41" Type="http://schemas.openxmlformats.org/officeDocument/2006/relationships/slideLayout" Target="../slideLayouts/slideLayout71.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49" Type="http://schemas.openxmlformats.org/officeDocument/2006/relationships/slideLayout" Target="../slideLayouts/slideLayout7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image" Target="../media/image4.png"/><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theme" Target="../theme/theme5.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5.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image" Target="../media/image3.png"/><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theme" Target="../theme/theme6.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20E9B0-E2B0-A310-EFF7-FE38BD7D1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88E590-55E4-E299-6E32-BF14A01D7E88}"/>
              </a:ext>
            </a:extLst>
          </p:cNvPr>
          <p:cNvSpPr>
            <a:spLocks noGrp="1"/>
          </p:cNvSpPr>
          <p:nvPr>
            <p:ph type="body" idx="1"/>
          </p:nvPr>
        </p:nvSpPr>
        <p:spPr>
          <a:xfrm>
            <a:off x="838200" y="1825625"/>
            <a:ext cx="10515600" cy="37472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3682619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20E9B0-E2B0-A310-EFF7-FE38BD7D1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88E590-55E4-E299-6E32-BF14A01D7E88}"/>
              </a:ext>
            </a:extLst>
          </p:cNvPr>
          <p:cNvSpPr>
            <a:spLocks noGrp="1"/>
          </p:cNvSpPr>
          <p:nvPr>
            <p:ph type="body" idx="1"/>
          </p:nvPr>
        </p:nvSpPr>
        <p:spPr>
          <a:xfrm>
            <a:off x="838200" y="1825625"/>
            <a:ext cx="10515600" cy="371020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687611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88E590-55E4-E299-6E32-BF14A01D7E88}"/>
              </a:ext>
            </a:extLst>
          </p:cNvPr>
          <p:cNvSpPr>
            <a:spLocks noGrp="1"/>
          </p:cNvSpPr>
          <p:nvPr>
            <p:ph type="body" idx="1"/>
          </p:nvPr>
        </p:nvSpPr>
        <p:spPr>
          <a:xfrm>
            <a:off x="838200" y="1825625"/>
            <a:ext cx="10515600" cy="37472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6">
            <a:extLst>
              <a:ext uri="{FF2B5EF4-FFF2-40B4-BE49-F238E27FC236}">
                <a16:creationId xmlns:a16="http://schemas.microsoft.com/office/drawing/2014/main" id="{3362E8C3-F4F3-AD99-E742-C546DEFB54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33049286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2440" y="507871"/>
            <a:ext cx="10515600" cy="315911"/>
          </a:xfrm>
          <a:prstGeom prst="rect">
            <a:avLst/>
          </a:prstGeom>
        </p:spPr>
        <p:txBody>
          <a:bodyPr vert="horz" lIns="0" tIns="0" rIns="0" bIns="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472440" y="1716072"/>
            <a:ext cx="10881360" cy="435133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671408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35" r:id="rId43"/>
    <p:sldLayoutId id="2147483736" r:id="rId44"/>
    <p:sldLayoutId id="2147483737" r:id="rId45"/>
    <p:sldLayoutId id="2147483738" r:id="rId46"/>
    <p:sldLayoutId id="2147483739" r:id="rId47"/>
    <p:sldLayoutId id="2147483740" r:id="rId48"/>
    <p:sldLayoutId id="2147483741" r:id="rId49"/>
    <p:sldLayoutId id="2147483742" r:id="rId50"/>
    <p:sldLayoutId id="2147483743" r:id="rId51"/>
    <p:sldLayoutId id="2147483744" r:id="rId52"/>
  </p:sldLayoutIdLst>
  <p:txStyles>
    <p:titleStyle>
      <a:lvl1pPr algn="l" defTabSz="914309" rtl="0" eaLnBrk="1" latinLnBrk="0" hangingPunct="1">
        <a:lnSpc>
          <a:spcPct val="90000"/>
        </a:lnSpc>
        <a:spcBef>
          <a:spcPct val="0"/>
        </a:spcBef>
        <a:buNone/>
        <a:defRPr sz="4000" kern="1200">
          <a:solidFill>
            <a:srgbClr val="4A4E4B"/>
          </a:solidFill>
          <a:latin typeface="Arial" panose="020B0604020202020204" pitchFamily="34" charset="0"/>
          <a:ea typeface="+mj-ea"/>
          <a:cs typeface="Arial" panose="020B0604020202020204" pitchFamily="34" charset="0"/>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rgbClr val="4A4E4B"/>
          </a:solidFill>
          <a:latin typeface="Arial" panose="020B0604020202020204" pitchFamily="34" charset="0"/>
          <a:ea typeface="+mn-ea"/>
          <a:cs typeface="Arial" panose="020B0604020202020204" pitchFamily="34" charset="0"/>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rgbClr val="4A4E4B"/>
          </a:solidFill>
          <a:latin typeface="Arial" panose="020B0604020202020204" pitchFamily="34" charset="0"/>
          <a:ea typeface="+mn-ea"/>
          <a:cs typeface="Arial" panose="020B0604020202020204" pitchFamily="34" charset="0"/>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rgbClr val="4A4E4B"/>
          </a:solidFill>
          <a:latin typeface="Arial" panose="020B0604020202020204" pitchFamily="34" charset="0"/>
          <a:ea typeface="+mn-ea"/>
          <a:cs typeface="Arial" panose="020B0604020202020204" pitchFamily="34" charset="0"/>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rgbClr val="4A4E4B"/>
          </a:solidFill>
          <a:latin typeface="Arial" panose="020B0604020202020204" pitchFamily="34" charset="0"/>
          <a:ea typeface="+mn-ea"/>
          <a:cs typeface="Arial" panose="020B0604020202020204" pitchFamily="34" charset="0"/>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rgbClr val="4A4E4B"/>
          </a:solidFill>
          <a:latin typeface="Arial" panose="020B0604020202020204" pitchFamily="34" charset="0"/>
          <a:ea typeface="+mn-ea"/>
          <a:cs typeface="Arial" panose="020B0604020202020204" pitchFamily="34" charset="0"/>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20E9B0-E2B0-A310-EFF7-FE38BD7D17BA}"/>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88E590-55E4-E299-6E32-BF14A01D7E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C1BBD25-DD64-4A8A-CBB0-A10D1DD9467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96BB9-6951-1645-B8B8-9D146DA84CD5}" type="datetimeFigureOut">
              <a:rPr lang="en-US" smtClean="0"/>
              <a:t>10/26/2023</a:t>
            </a:fld>
            <a:endParaRPr lang="en-US"/>
          </a:p>
        </p:txBody>
      </p:sp>
      <p:sp>
        <p:nvSpPr>
          <p:cNvPr id="5" name="Footer Placeholder 4">
            <a:extLst>
              <a:ext uri="{FF2B5EF4-FFF2-40B4-BE49-F238E27FC236}">
                <a16:creationId xmlns:a16="http://schemas.microsoft.com/office/drawing/2014/main" id="{45F3002F-0078-624F-36C9-86F257BBCBD5}"/>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291094-EB27-13F0-04C4-57E6D5EBB52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88CE8-08DC-8946-BE74-BDAAB2AF8290}" type="slidenum">
              <a:rPr lang="en-US" smtClean="0"/>
              <a:t>‹#›</a:t>
            </a:fld>
            <a:endParaRPr lang="en-US"/>
          </a:p>
        </p:txBody>
      </p:sp>
    </p:spTree>
    <p:extLst>
      <p:ext uri="{BB962C8B-B14F-4D97-AF65-F5344CB8AC3E}">
        <p14:creationId xmlns:p14="http://schemas.microsoft.com/office/powerpoint/2010/main" val="144294731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p:txStyles>
    <p:titleStyle>
      <a:lvl1pPr algn="l" defTabSz="914309"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EF9897-15C8-1D26-DF0D-5DC5FAC9320C}"/>
              </a:ext>
            </a:extLst>
          </p:cNvPr>
          <p:cNvSpPr/>
          <p:nvPr userDrawn="1"/>
        </p:nvSpPr>
        <p:spPr>
          <a:xfrm>
            <a:off x="0" y="5620999"/>
            <a:ext cx="12192000" cy="1237001"/>
          </a:xfrm>
          <a:prstGeom prst="rect">
            <a:avLst/>
          </a:prstGeom>
          <a:solidFill>
            <a:srgbClr val="4F2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5" name="Picture 4">
            <a:extLst>
              <a:ext uri="{FF2B5EF4-FFF2-40B4-BE49-F238E27FC236}">
                <a16:creationId xmlns:a16="http://schemas.microsoft.com/office/drawing/2014/main" id="{71517039-2805-DB9D-37D1-300AB37D3E5C}"/>
              </a:ext>
            </a:extLst>
          </p:cNvPr>
          <p:cNvPicPr>
            <a:picLocks noChangeAspect="1"/>
          </p:cNvPicPr>
          <p:nvPr userDrawn="1"/>
        </p:nvPicPr>
        <p:blipFill>
          <a:blip r:embed="rId13"/>
          <a:stretch>
            <a:fillRect/>
          </a:stretch>
        </p:blipFill>
        <p:spPr>
          <a:xfrm>
            <a:off x="288925" y="5883667"/>
            <a:ext cx="2386542" cy="711665"/>
          </a:xfrm>
          <a:prstGeom prst="rect">
            <a:avLst/>
          </a:prstGeom>
        </p:spPr>
      </p:pic>
      <p:pic>
        <p:nvPicPr>
          <p:cNvPr id="8" name="Picture 7">
            <a:extLst>
              <a:ext uri="{FF2B5EF4-FFF2-40B4-BE49-F238E27FC236}">
                <a16:creationId xmlns:a16="http://schemas.microsoft.com/office/drawing/2014/main" id="{AD306E8F-7623-DD1E-8307-BED3EAF949F8}"/>
              </a:ext>
            </a:extLst>
          </p:cNvPr>
          <p:cNvPicPr>
            <a:picLocks noChangeAspect="1"/>
          </p:cNvPicPr>
          <p:nvPr userDrawn="1"/>
        </p:nvPicPr>
        <p:blipFill>
          <a:blip r:embed="rId14"/>
          <a:stretch>
            <a:fillRect/>
          </a:stretch>
        </p:blipFill>
        <p:spPr>
          <a:xfrm>
            <a:off x="10307940" y="5789563"/>
            <a:ext cx="1748593" cy="899872"/>
          </a:xfrm>
          <a:prstGeom prst="rect">
            <a:avLst/>
          </a:prstGeom>
        </p:spPr>
      </p:pic>
    </p:spTree>
    <p:extLst>
      <p:ext uri="{BB962C8B-B14F-4D97-AF65-F5344CB8AC3E}">
        <p14:creationId xmlns:p14="http://schemas.microsoft.com/office/powerpoint/2010/main" val="169195679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Lst>
  <p:txStyles>
    <p:titleStyle>
      <a:lvl1pPr algn="l" defTabSz="609539" rtl="0" eaLnBrk="1" latinLnBrk="0" hangingPunct="1">
        <a:lnSpc>
          <a:spcPct val="90000"/>
        </a:lnSpc>
        <a:spcBef>
          <a:spcPct val="0"/>
        </a:spcBef>
        <a:buNone/>
        <a:defRPr sz="2933" kern="1200">
          <a:solidFill>
            <a:schemeClr val="tx1"/>
          </a:solidFill>
          <a:latin typeface="+mj-lt"/>
          <a:ea typeface="+mj-ea"/>
          <a:cs typeface="+mj-cs"/>
        </a:defRPr>
      </a:lvl1pPr>
    </p:titleStyle>
    <p:bodyStyle>
      <a:lvl1pPr marL="152385" indent="-152385" algn="l" defTabSz="609539" rtl="0" eaLnBrk="1" latinLnBrk="0" hangingPunct="1">
        <a:lnSpc>
          <a:spcPct val="90000"/>
        </a:lnSpc>
        <a:spcBef>
          <a:spcPts val="667"/>
        </a:spcBef>
        <a:buFont typeface="Arial" panose="020B0604020202020204" pitchFamily="34" charset="0"/>
        <a:buChar char="•"/>
        <a:defRPr sz="1866" kern="1200">
          <a:solidFill>
            <a:schemeClr val="tx1"/>
          </a:solidFill>
          <a:latin typeface="+mn-lt"/>
          <a:ea typeface="+mn-ea"/>
          <a:cs typeface="+mn-cs"/>
        </a:defRPr>
      </a:lvl1pPr>
      <a:lvl2pPr marL="457154" indent="-152385" algn="l" defTabSz="609539" rtl="0" eaLnBrk="1" latinLnBrk="0" hangingPunct="1">
        <a:lnSpc>
          <a:spcPct val="90000"/>
        </a:lnSpc>
        <a:spcBef>
          <a:spcPts val="333"/>
        </a:spcBef>
        <a:buFont typeface="Arial" panose="020B0604020202020204" pitchFamily="34" charset="0"/>
        <a:buChar char="•"/>
        <a:defRPr sz="1600" kern="1200">
          <a:solidFill>
            <a:schemeClr val="tx1"/>
          </a:solidFill>
          <a:latin typeface="+mn-lt"/>
          <a:ea typeface="+mn-ea"/>
          <a:cs typeface="+mn-cs"/>
        </a:defRPr>
      </a:lvl2pPr>
      <a:lvl3pPr marL="761924" indent="-152385" algn="l" defTabSz="609539" rtl="0" eaLnBrk="1" latinLnBrk="0" hangingPunct="1">
        <a:lnSpc>
          <a:spcPct val="90000"/>
        </a:lnSpc>
        <a:spcBef>
          <a:spcPts val="333"/>
        </a:spcBef>
        <a:buFont typeface="Arial" panose="020B0604020202020204" pitchFamily="34" charset="0"/>
        <a:buChar char="•"/>
        <a:defRPr sz="1333" kern="1200">
          <a:solidFill>
            <a:schemeClr val="tx1"/>
          </a:solidFill>
          <a:latin typeface="+mn-lt"/>
          <a:ea typeface="+mn-ea"/>
          <a:cs typeface="+mn-cs"/>
        </a:defRPr>
      </a:lvl3pPr>
      <a:lvl4pPr marL="1066693"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4pPr>
      <a:lvl5pPr marL="1371463"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5pPr>
      <a:lvl6pPr marL="1676232"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6pPr>
      <a:lvl7pPr marL="1981002"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7pPr>
      <a:lvl8pPr marL="2285771"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8pPr>
      <a:lvl9pPr marL="2590541"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3" Type="http://schemas.openxmlformats.org/officeDocument/2006/relationships/hyperlink" Target="https://www.walthamforest.gov.uk/get-involved/climate-change/funding-and-support"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12" Type="http://schemas.openxmlformats.org/officeDocument/2006/relationships/hyperlink" Target="https://portal.walthamforest.gov.uk/AchieveForms/?mode=fill&amp;consentMessage=yes&amp;form_uri=sandbox-publish://AF-Process-01267e06-634d-4b88-91f8-df35ec6f106e/AF-Stage-62a35b37-641a-440d-a492-53b2f78093fb/definition.json&amp;process=1&amp;process_uri=sandbox-processes://AF-Process-01267e06-634d-4b88-91f8-df35ec6f106e&amp;process_id=AF-Process-01267e06-634d-4b88-91f8-df35ec6f106e"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18/10/relationships/comments" Target="../comments/modernComment_7FFBA6CC_6A96369A.xml"/><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microsoft.com/office/2018/10/relationships/comments" Target="../comments/modernComment_7FFBA6F6_3393CBB6.xml"/><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94.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33.pn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CB1CB67-93BB-6CE1-409F-FBB0E982D14E}"/>
              </a:ext>
            </a:extLst>
          </p:cNvPr>
          <p:cNvSpPr txBox="1">
            <a:spLocks/>
          </p:cNvSpPr>
          <p:nvPr/>
        </p:nvSpPr>
        <p:spPr>
          <a:xfrm>
            <a:off x="959682" y="2253525"/>
            <a:ext cx="8962714" cy="1565210"/>
          </a:xfrm>
          <a:prstGeom prst="rect">
            <a:avLst/>
          </a:prstGeom>
        </p:spPr>
        <p:txBody>
          <a:bodyPr vert="horz" lIns="0" tIns="0" rIns="0" bIns="0" rtlCol="0" anchor="ctr" anchorCtr="0">
            <a:noAutofit/>
          </a:bodyPr>
          <a:lstStyle>
            <a:lvl1pPr algn="ctr" defTabSz="1371600" rtl="0" eaLnBrk="1" latinLnBrk="0" hangingPunct="1">
              <a:lnSpc>
                <a:spcPct val="90000"/>
              </a:lnSpc>
              <a:spcBef>
                <a:spcPct val="0"/>
              </a:spcBef>
              <a:buNone/>
              <a:defRPr sz="9000" kern="1200">
                <a:solidFill>
                  <a:srgbClr val="4A4E4B"/>
                </a:solidFill>
                <a:latin typeface="Arial" panose="020B0604020202020204" pitchFamily="34" charset="0"/>
                <a:ea typeface="+mj-ea"/>
                <a:cs typeface="Arial" panose="020B0604020202020204" pitchFamily="34" charset="0"/>
              </a:defRPr>
            </a:lvl1pPr>
          </a:lstStyle>
          <a:p>
            <a:pPr marL="0" marR="0" lvl="0" indent="0" algn="l" defTabSz="914127" rtl="0" eaLnBrk="1" fontAlgn="auto" latinLnBrk="0" hangingPunct="1">
              <a:lnSpc>
                <a:spcPct val="100000"/>
              </a:lnSpc>
              <a:spcBef>
                <a:spcPct val="0"/>
              </a:spcBef>
              <a:spcAft>
                <a:spcPts val="0"/>
              </a:spcAft>
              <a:buClrTx/>
              <a:buSzTx/>
              <a:buFontTx/>
              <a:buNone/>
              <a:tabLst/>
              <a:defRPr/>
            </a:pPr>
            <a:r>
              <a:rPr kumimoji="0" lang="en-GB" sz="5800" b="1" i="0" u="none" strike="noStrike" kern="1200" cap="none" spc="0" normalizeH="0" baseline="0" noProof="0" dirty="0">
                <a:ln>
                  <a:noFill/>
                </a:ln>
                <a:solidFill>
                  <a:srgbClr val="7030A0"/>
                </a:solidFill>
                <a:effectLst/>
                <a:uLnTx/>
                <a:uFillTx/>
                <a:latin typeface="Arial"/>
                <a:ea typeface="+mj-ea"/>
                <a:cs typeface="Arial"/>
              </a:rPr>
              <a:t>Landlord Forum:</a:t>
            </a:r>
          </a:p>
          <a:p>
            <a:pPr marL="0" marR="0" lvl="0" indent="0" algn="l" defTabSz="914127"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a:ea typeface="+mj-ea"/>
                <a:cs typeface="Arial"/>
              </a:rPr>
              <a:t>Energy </a:t>
            </a:r>
            <a:r>
              <a:rPr kumimoji="0" lang="en-GB" sz="4800" b="1" i="0" u="none" strike="noStrike" kern="1200" cap="none" spc="0" normalizeH="0" baseline="0" noProof="0">
                <a:ln>
                  <a:noFill/>
                </a:ln>
                <a:solidFill>
                  <a:prstClr val="white"/>
                </a:solidFill>
                <a:effectLst/>
                <a:uLnTx/>
                <a:uFillTx/>
                <a:latin typeface="Arial"/>
                <a:ea typeface="+mj-ea"/>
                <a:cs typeface="Arial"/>
              </a:rPr>
              <a:t>Upgrade</a:t>
            </a:r>
            <a:r>
              <a:rPr kumimoji="0" lang="en-GB" sz="4800" b="1" i="0" u="none" strike="noStrike" kern="1200" cap="none" spc="0" normalizeH="0" baseline="0" noProof="0" dirty="0">
                <a:ln>
                  <a:noFill/>
                </a:ln>
                <a:solidFill>
                  <a:prstClr val="white"/>
                </a:solidFill>
                <a:effectLst/>
                <a:uLnTx/>
                <a:uFillTx/>
                <a:latin typeface="Arial"/>
                <a:ea typeface="+mj-ea"/>
                <a:cs typeface="Arial"/>
              </a:rPr>
              <a:t> Loan</a:t>
            </a:r>
          </a:p>
          <a:p>
            <a:pPr marL="0" marR="0" lvl="0" indent="0" algn="l" defTabSz="914127"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100" normalizeH="0" baseline="0" noProof="0" dirty="0">
                <a:ln>
                  <a:noFill/>
                </a:ln>
                <a:solidFill>
                  <a:srgbClr val="00B1AA"/>
                </a:solidFill>
                <a:effectLst/>
                <a:uLnTx/>
                <a:uFillTx/>
                <a:latin typeface="Arial"/>
                <a:ea typeface="+mj-ea"/>
                <a:cs typeface="Arial"/>
              </a:rPr>
              <a:t>26 October 2023</a:t>
            </a:r>
            <a:endParaRPr kumimoji="0" lang="en-US" sz="3200" b="1" i="0" u="none" strike="noStrike" kern="1200" cap="none" spc="-100" normalizeH="0" baseline="0" noProof="0" dirty="0">
              <a:ln>
                <a:noFill/>
              </a:ln>
              <a:solidFill>
                <a:srgbClr val="00B1AA"/>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207029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9469CD-E704-6B57-F5A5-4A2BD0F89BF9}"/>
              </a:ext>
            </a:extLst>
          </p:cNvPr>
          <p:cNvSpPr txBox="1">
            <a:spLocks/>
          </p:cNvSpPr>
          <p:nvPr/>
        </p:nvSpPr>
        <p:spPr>
          <a:xfrm>
            <a:off x="0" y="3899"/>
            <a:ext cx="12192000" cy="722451"/>
          </a:xfrm>
          <a:prstGeom prst="rect">
            <a:avLst/>
          </a:prstGeom>
          <a:solidFill>
            <a:srgbClr val="4F256A"/>
          </a:solidFill>
          <a:ln>
            <a:solidFill>
              <a:srgbClr val="4F256A"/>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rPr>
              <a:t>What do we have on offer?</a:t>
            </a:r>
          </a:p>
        </p:txBody>
      </p:sp>
      <p:sp>
        <p:nvSpPr>
          <p:cNvPr id="5" name="Rectangle 4">
            <a:extLst>
              <a:ext uri="{FF2B5EF4-FFF2-40B4-BE49-F238E27FC236}">
                <a16:creationId xmlns:a16="http://schemas.microsoft.com/office/drawing/2014/main" id="{D1CECD61-7EEC-08E2-0CB7-98A87747AFE7}"/>
              </a:ext>
            </a:extLst>
          </p:cNvPr>
          <p:cNvSpPr/>
          <p:nvPr/>
        </p:nvSpPr>
        <p:spPr>
          <a:xfrm>
            <a:off x="3038475" y="851761"/>
            <a:ext cx="2601686" cy="2653439"/>
          </a:xfrm>
          <a:prstGeom prst="rect">
            <a:avLst/>
          </a:prstGeom>
          <a:solidFill>
            <a:srgbClr val="EB6FA7"/>
          </a:solidFill>
          <a:ln>
            <a:no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GB" sz="1400" u="sng" dirty="0">
                <a:solidFill>
                  <a:schemeClr val="bg1"/>
                </a:solidFill>
              </a:rPr>
              <a:t>Lower Bills, Warmer Homes (direct delivery)</a:t>
            </a:r>
          </a:p>
          <a:p>
            <a:pPr algn="ctr"/>
            <a:endParaRPr lang="en-GB" sz="1400">
              <a:solidFill>
                <a:schemeClr val="bg1"/>
              </a:solidFill>
            </a:endParaRPr>
          </a:p>
          <a:p>
            <a:pPr marL="285750" indent="-285750">
              <a:buFont typeface="Arial" panose="020B0604020202020204" pitchFamily="34" charset="0"/>
              <a:buChar char="•"/>
            </a:pPr>
            <a:r>
              <a:rPr lang="en-GB" sz="1400" dirty="0">
                <a:solidFill>
                  <a:schemeClr val="bg1"/>
                </a:solidFill>
              </a:rPr>
              <a:t>Free energy saving devices for homes to reduce bills</a:t>
            </a:r>
            <a:endParaRPr lang="en-GB" sz="1400" dirty="0">
              <a:solidFill>
                <a:schemeClr val="bg1"/>
              </a:solidFill>
              <a:ea typeface="Calibri"/>
              <a:cs typeface="Calibri"/>
            </a:endParaRPr>
          </a:p>
          <a:p>
            <a:pPr marL="285750" indent="-285750">
              <a:buFont typeface="Arial" panose="020B0604020202020204" pitchFamily="34" charset="0"/>
              <a:buChar char="•"/>
            </a:pPr>
            <a:r>
              <a:rPr lang="en-GB" sz="1400" dirty="0">
                <a:solidFill>
                  <a:schemeClr val="bg1"/>
                </a:solidFill>
              </a:rPr>
              <a:t>Direct delivery – installation of products by Service Store targeted to the most vulnerable</a:t>
            </a:r>
            <a:endParaRPr lang="en-GB" sz="1400" dirty="0">
              <a:solidFill>
                <a:schemeClr val="bg1"/>
              </a:solidFill>
              <a:ea typeface="Calibri"/>
              <a:cs typeface="Calibri"/>
            </a:endParaRPr>
          </a:p>
          <a:p>
            <a:pPr marL="285750" indent="-285750">
              <a:buFont typeface="Arial" panose="020B0604020202020204" pitchFamily="34" charset="0"/>
              <a:buChar char="•"/>
            </a:pPr>
            <a:r>
              <a:rPr lang="en-GB" sz="1400" dirty="0">
                <a:solidFill>
                  <a:schemeClr val="bg1"/>
                </a:solidFill>
                <a:ea typeface="Calibri"/>
                <a:cs typeface="Calibri"/>
              </a:rPr>
              <a:t>Low income households eligible</a:t>
            </a:r>
          </a:p>
        </p:txBody>
      </p:sp>
      <p:sp>
        <p:nvSpPr>
          <p:cNvPr id="6" name="Rectangle 5">
            <a:extLst>
              <a:ext uri="{FF2B5EF4-FFF2-40B4-BE49-F238E27FC236}">
                <a16:creationId xmlns:a16="http://schemas.microsoft.com/office/drawing/2014/main" id="{99129794-CEBF-C8E3-C169-081ECB6F8C68}"/>
              </a:ext>
            </a:extLst>
          </p:cNvPr>
          <p:cNvSpPr/>
          <p:nvPr/>
        </p:nvSpPr>
        <p:spPr>
          <a:xfrm>
            <a:off x="436789" y="851763"/>
            <a:ext cx="2601686" cy="2653438"/>
          </a:xfrm>
          <a:prstGeom prst="rect">
            <a:avLst/>
          </a:prstGeom>
          <a:solidFill>
            <a:srgbClr val="EE82B3"/>
          </a:solidFill>
          <a:ln>
            <a:no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GB" sz="1400" u="sng" dirty="0">
                <a:solidFill>
                  <a:schemeClr val="bg1"/>
                </a:solidFill>
              </a:rPr>
              <a:t>Lower Bills, Warmer Homes (DIY collection)</a:t>
            </a:r>
          </a:p>
          <a:p>
            <a:pPr algn="ctr"/>
            <a:endParaRPr lang="en-GB" sz="1400">
              <a:solidFill>
                <a:schemeClr val="bg1"/>
              </a:solidFill>
            </a:endParaRPr>
          </a:p>
          <a:p>
            <a:pPr marL="285750" indent="-285750">
              <a:buFont typeface="Arial" panose="020B0604020202020204" pitchFamily="34" charset="0"/>
              <a:buChar char="•"/>
            </a:pPr>
            <a:r>
              <a:rPr lang="en-GB" sz="1400" dirty="0">
                <a:solidFill>
                  <a:schemeClr val="bg1"/>
                </a:solidFill>
              </a:rPr>
              <a:t>Free energy saving devices for homes to reduce bills</a:t>
            </a:r>
            <a:endParaRPr lang="en-GB" sz="1400" dirty="0">
              <a:solidFill>
                <a:schemeClr val="bg1"/>
              </a:solidFill>
              <a:ea typeface="Calibri"/>
              <a:cs typeface="Calibri"/>
            </a:endParaRPr>
          </a:p>
          <a:p>
            <a:pPr marL="285750" indent="-285750">
              <a:buFont typeface="Arial" panose="020B0604020202020204" pitchFamily="34" charset="0"/>
              <a:buChar char="•"/>
            </a:pPr>
            <a:r>
              <a:rPr lang="en-GB" sz="1400" dirty="0">
                <a:solidFill>
                  <a:schemeClr val="bg1"/>
                </a:solidFill>
              </a:rPr>
              <a:t>DIY products available for collection e.g. from community spaces, libraries, etc</a:t>
            </a:r>
            <a:endParaRPr lang="en-GB" sz="1400" dirty="0">
              <a:solidFill>
                <a:schemeClr val="bg1"/>
              </a:solidFill>
              <a:ea typeface="Calibri"/>
              <a:cs typeface="Calibri"/>
            </a:endParaRPr>
          </a:p>
          <a:p>
            <a:pPr marL="285750" indent="-285750">
              <a:buFont typeface="Arial" panose="020B0604020202020204" pitchFamily="34" charset="0"/>
              <a:buChar char="•"/>
            </a:pPr>
            <a:r>
              <a:rPr lang="en-GB" sz="1400" dirty="0">
                <a:solidFill>
                  <a:schemeClr val="bg1"/>
                </a:solidFill>
                <a:ea typeface="Calibri"/>
                <a:cs typeface="Calibri"/>
              </a:rPr>
              <a:t>All households in need eligible</a:t>
            </a:r>
          </a:p>
        </p:txBody>
      </p:sp>
      <p:sp>
        <p:nvSpPr>
          <p:cNvPr id="7" name="Rectangle 6">
            <a:extLst>
              <a:ext uri="{FF2B5EF4-FFF2-40B4-BE49-F238E27FC236}">
                <a16:creationId xmlns:a16="http://schemas.microsoft.com/office/drawing/2014/main" id="{86C700F4-9D31-7EDB-D3D4-2C688F305E99}"/>
              </a:ext>
            </a:extLst>
          </p:cNvPr>
          <p:cNvSpPr/>
          <p:nvPr/>
        </p:nvSpPr>
        <p:spPr>
          <a:xfrm>
            <a:off x="5640161" y="851761"/>
            <a:ext cx="6096000" cy="2653439"/>
          </a:xfrm>
          <a:prstGeom prst="rect">
            <a:avLst/>
          </a:prstGeom>
          <a:solidFill>
            <a:srgbClr val="E33281"/>
          </a:solidFill>
          <a:ln>
            <a:no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GB" sz="1600" u="sng" dirty="0">
                <a:solidFill>
                  <a:schemeClr val="bg1"/>
                </a:solidFill>
              </a:rPr>
              <a:t>ECO4 (strict eligibility)</a:t>
            </a:r>
          </a:p>
          <a:p>
            <a:endParaRPr lang="en-GB" sz="1600">
              <a:solidFill>
                <a:schemeClr val="bg1"/>
              </a:solidFill>
            </a:endParaRPr>
          </a:p>
          <a:p>
            <a:pPr marL="285750" indent="-285750">
              <a:buFont typeface="Arial" panose="020B0604020202020204" pitchFamily="34" charset="0"/>
              <a:buChar char="•"/>
            </a:pPr>
            <a:r>
              <a:rPr lang="en-GB" sz="1600" dirty="0">
                <a:solidFill>
                  <a:schemeClr val="bg1"/>
                </a:solidFill>
              </a:rPr>
              <a:t>To help eligible households upgrade the energy efficiency of their home for free, saving up to £1800 a year on energy bills</a:t>
            </a:r>
            <a:endParaRPr lang="en-GB" sz="1600" dirty="0">
              <a:solidFill>
                <a:schemeClr val="bg1"/>
              </a:solidFill>
              <a:ea typeface="Calibri"/>
              <a:cs typeface="Calibri"/>
            </a:endParaRPr>
          </a:p>
          <a:p>
            <a:pPr marL="285750" indent="-285750">
              <a:buFont typeface="Arial" panose="020B0604020202020204" pitchFamily="34" charset="0"/>
              <a:buChar char="•"/>
            </a:pPr>
            <a:r>
              <a:rPr lang="en-GB" sz="1600" dirty="0">
                <a:solidFill>
                  <a:schemeClr val="bg1"/>
                </a:solidFill>
              </a:rPr>
              <a:t>Open to privately owned or rented homes with an EPC rating of D-G, plus on qualifying benefits, household income of less than £31,000, or other listed vulnerability </a:t>
            </a:r>
            <a:endParaRPr lang="en-GB" sz="1600" dirty="0">
              <a:solidFill>
                <a:schemeClr val="bg1"/>
              </a:solidFill>
              <a:ea typeface="Calibri"/>
              <a:cs typeface="Calibri"/>
            </a:endParaRPr>
          </a:p>
          <a:p>
            <a:pPr marL="285750" indent="-285750">
              <a:buFont typeface="Arial" panose="020B0604020202020204" pitchFamily="34" charset="0"/>
              <a:buChar char="•"/>
            </a:pPr>
            <a:r>
              <a:rPr lang="en-GB" sz="1600" dirty="0">
                <a:solidFill>
                  <a:schemeClr val="bg1"/>
                </a:solidFill>
                <a:hlinkClick r:id="rId3">
                  <a:extLst>
                    <a:ext uri="{A12FA001-AC4F-418D-AE19-62706E023703}">
                      <ahyp:hlinkClr xmlns:ahyp="http://schemas.microsoft.com/office/drawing/2018/hyperlinkcolor" val="tx"/>
                    </a:ext>
                  </a:extLst>
                </a:hlinkClick>
              </a:rPr>
              <a:t>https://www.walthamforest.gov.uk/get-involved/climate-change/funding-and-support</a:t>
            </a:r>
            <a:r>
              <a:rPr lang="en-GB" sz="1600" dirty="0">
                <a:solidFill>
                  <a:schemeClr val="bg1"/>
                </a:solidFill>
              </a:rPr>
              <a:t> </a:t>
            </a:r>
            <a:endParaRPr lang="en-GB" sz="1600" dirty="0">
              <a:solidFill>
                <a:schemeClr val="bg1"/>
              </a:solidFill>
              <a:ea typeface="Calibri"/>
              <a:cs typeface="Calibri"/>
            </a:endParaRPr>
          </a:p>
        </p:txBody>
      </p:sp>
      <p:sp>
        <p:nvSpPr>
          <p:cNvPr id="8" name="Rectangle 7">
            <a:extLst>
              <a:ext uri="{FF2B5EF4-FFF2-40B4-BE49-F238E27FC236}">
                <a16:creationId xmlns:a16="http://schemas.microsoft.com/office/drawing/2014/main" id="{9BE2813A-338E-9B90-FDC8-B5F692A6364E}"/>
              </a:ext>
            </a:extLst>
          </p:cNvPr>
          <p:cNvSpPr/>
          <p:nvPr/>
        </p:nvSpPr>
        <p:spPr>
          <a:xfrm>
            <a:off x="436789" y="3505200"/>
            <a:ext cx="5203372" cy="1937657"/>
          </a:xfrm>
          <a:prstGeom prst="rect">
            <a:avLst/>
          </a:prstGeom>
          <a:solidFill>
            <a:srgbClr val="F7C5D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u="sng"/>
              <a:t>Energy Saving Tips (anyone)</a:t>
            </a:r>
          </a:p>
          <a:p>
            <a:pPr algn="ctr"/>
            <a:endParaRPr lang="en-GB" sz="1600"/>
          </a:p>
          <a:p>
            <a:pPr marL="285750" indent="-285750">
              <a:buFont typeface="Arial" panose="020B0604020202020204" pitchFamily="34" charset="0"/>
              <a:buChar char="•"/>
            </a:pPr>
            <a:r>
              <a:rPr lang="en-GB" sz="1600"/>
              <a:t>Find out how you can easily save energy at home </a:t>
            </a:r>
          </a:p>
          <a:p>
            <a:pPr marL="285750" indent="-285750">
              <a:buFont typeface="Arial" panose="020B0604020202020204" pitchFamily="34" charset="0"/>
              <a:buChar char="•"/>
            </a:pPr>
            <a:r>
              <a:rPr lang="en-GB" sz="1600"/>
              <a:t>Turn down boiler flow temperature, install draft excluders, move furniture away from radiators, fit LED light bulbs, adding thick curtains or window shutters, etc</a:t>
            </a:r>
          </a:p>
          <a:p>
            <a:pPr marL="285750" indent="-285750">
              <a:buFont typeface="Arial" panose="020B0604020202020204" pitchFamily="34" charset="0"/>
              <a:buChar char="•"/>
            </a:pPr>
            <a:r>
              <a:rPr lang="en-GB" sz="1600"/>
              <a:t>Home visits from HEET</a:t>
            </a:r>
          </a:p>
        </p:txBody>
      </p:sp>
      <p:sp>
        <p:nvSpPr>
          <p:cNvPr id="9" name="Rectangle 8">
            <a:extLst>
              <a:ext uri="{FF2B5EF4-FFF2-40B4-BE49-F238E27FC236}">
                <a16:creationId xmlns:a16="http://schemas.microsoft.com/office/drawing/2014/main" id="{B686E66F-0933-90D9-B0B6-0456C8B36A55}"/>
              </a:ext>
            </a:extLst>
          </p:cNvPr>
          <p:cNvSpPr/>
          <p:nvPr/>
        </p:nvSpPr>
        <p:spPr>
          <a:xfrm>
            <a:off x="5640160" y="3505200"/>
            <a:ext cx="6095999" cy="1937657"/>
          </a:xfrm>
          <a:prstGeom prst="rect">
            <a:avLst/>
          </a:prstGeom>
          <a:solidFill>
            <a:srgbClr val="F9D3E4"/>
          </a:solidFill>
          <a:ln>
            <a:no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GB" sz="1600" u="sng" dirty="0"/>
              <a:t>Energy Upgrade Loan</a:t>
            </a:r>
          </a:p>
          <a:p>
            <a:pPr algn="ctr"/>
            <a:endParaRPr lang="en-GB" sz="1600"/>
          </a:p>
        </p:txBody>
      </p:sp>
    </p:spTree>
    <p:extLst>
      <p:ext uri="{BB962C8B-B14F-4D97-AF65-F5344CB8AC3E}">
        <p14:creationId xmlns:p14="http://schemas.microsoft.com/office/powerpoint/2010/main" val="1881522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2103B-6BCD-D840-FDD5-060004CD3960}"/>
              </a:ext>
            </a:extLst>
          </p:cNvPr>
          <p:cNvPicPr>
            <a:picLocks noChangeAspect="1"/>
          </p:cNvPicPr>
          <p:nvPr/>
        </p:nvPicPr>
        <p:blipFill rotWithShape="1">
          <a:blip r:embed="rId3"/>
          <a:srcRect l="1964" t="5032" r="68929" b="10652"/>
          <a:stretch/>
        </p:blipFill>
        <p:spPr>
          <a:xfrm>
            <a:off x="146559" y="160099"/>
            <a:ext cx="2210597" cy="1931553"/>
          </a:xfrm>
          <a:prstGeom prst="rect">
            <a:avLst/>
          </a:prstGeom>
        </p:spPr>
      </p:pic>
      <p:pic>
        <p:nvPicPr>
          <p:cNvPr id="9" name="Picture 8">
            <a:extLst>
              <a:ext uri="{FF2B5EF4-FFF2-40B4-BE49-F238E27FC236}">
                <a16:creationId xmlns:a16="http://schemas.microsoft.com/office/drawing/2014/main" id="{94060FE9-9F9B-2FBA-CBED-811DD71110FF}"/>
              </a:ext>
            </a:extLst>
          </p:cNvPr>
          <p:cNvPicPr>
            <a:picLocks noChangeAspect="1"/>
          </p:cNvPicPr>
          <p:nvPr/>
        </p:nvPicPr>
        <p:blipFill rotWithShape="1">
          <a:blip r:embed="rId3"/>
          <a:srcRect l="34464" t="5031" r="36429"/>
          <a:stretch/>
        </p:blipFill>
        <p:spPr>
          <a:xfrm>
            <a:off x="2507033" y="160099"/>
            <a:ext cx="2247768" cy="2211985"/>
          </a:xfrm>
          <a:prstGeom prst="rect">
            <a:avLst/>
          </a:prstGeom>
        </p:spPr>
      </p:pic>
      <p:pic>
        <p:nvPicPr>
          <p:cNvPr id="10" name="Picture 9">
            <a:extLst>
              <a:ext uri="{FF2B5EF4-FFF2-40B4-BE49-F238E27FC236}">
                <a16:creationId xmlns:a16="http://schemas.microsoft.com/office/drawing/2014/main" id="{193D037D-71BB-7ACD-7285-107132D6C0BD}"/>
              </a:ext>
            </a:extLst>
          </p:cNvPr>
          <p:cNvPicPr>
            <a:picLocks noChangeAspect="1"/>
          </p:cNvPicPr>
          <p:nvPr/>
        </p:nvPicPr>
        <p:blipFill rotWithShape="1">
          <a:blip r:embed="rId3"/>
          <a:srcRect l="67143" t="4734" r="3749" b="18936"/>
          <a:stretch/>
        </p:blipFill>
        <p:spPr>
          <a:xfrm>
            <a:off x="4907864" y="160099"/>
            <a:ext cx="2247769" cy="1786321"/>
          </a:xfrm>
          <a:prstGeom prst="rect">
            <a:avLst/>
          </a:prstGeom>
        </p:spPr>
      </p:pic>
      <p:sp>
        <p:nvSpPr>
          <p:cNvPr id="2" name="Rectangle: Rounded Corners 1">
            <a:extLst>
              <a:ext uri="{FF2B5EF4-FFF2-40B4-BE49-F238E27FC236}">
                <a16:creationId xmlns:a16="http://schemas.microsoft.com/office/drawing/2014/main" id="{B6831413-20BC-7ABE-50E1-8CFCA41C8DEB}"/>
              </a:ext>
            </a:extLst>
          </p:cNvPr>
          <p:cNvSpPr/>
          <p:nvPr/>
        </p:nvSpPr>
        <p:spPr>
          <a:xfrm>
            <a:off x="7666463" y="232316"/>
            <a:ext cx="4060902" cy="1458951"/>
          </a:xfrm>
          <a:prstGeom prst="roundRect">
            <a:avLst/>
          </a:prstGeom>
          <a:solidFill>
            <a:srgbClr val="1647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rPr>
              <a:t>ECO4 measures will be installed on the eligibility of the tenant, with landlord permission</a:t>
            </a:r>
          </a:p>
        </p:txBody>
      </p:sp>
      <p:pic>
        <p:nvPicPr>
          <p:cNvPr id="5" name="Picture 4" descr="A close-up of a faucet&#10;&#10;Description automatically generated">
            <a:extLst>
              <a:ext uri="{FF2B5EF4-FFF2-40B4-BE49-F238E27FC236}">
                <a16:creationId xmlns:a16="http://schemas.microsoft.com/office/drawing/2014/main" id="{857F41DC-06F4-462B-091A-EE606EF8E19D}"/>
              </a:ext>
            </a:extLst>
          </p:cNvPr>
          <p:cNvPicPr>
            <a:picLocks noChangeAspect="1"/>
          </p:cNvPicPr>
          <p:nvPr/>
        </p:nvPicPr>
        <p:blipFill>
          <a:blip r:embed="rId4"/>
          <a:stretch>
            <a:fillRect/>
          </a:stretch>
        </p:blipFill>
        <p:spPr>
          <a:xfrm>
            <a:off x="5746607" y="2900398"/>
            <a:ext cx="1112207" cy="1112207"/>
          </a:xfrm>
          <a:prstGeom prst="rect">
            <a:avLst/>
          </a:prstGeom>
        </p:spPr>
      </p:pic>
      <p:pic>
        <p:nvPicPr>
          <p:cNvPr id="7" name="Picture 6" descr="A close-up of a black and white metal profile&#10;&#10;Description automatically generated">
            <a:extLst>
              <a:ext uri="{FF2B5EF4-FFF2-40B4-BE49-F238E27FC236}">
                <a16:creationId xmlns:a16="http://schemas.microsoft.com/office/drawing/2014/main" id="{A822C442-E640-99E1-FDA4-071A8918E78E}"/>
              </a:ext>
            </a:extLst>
          </p:cNvPr>
          <p:cNvPicPr>
            <a:picLocks noChangeAspect="1"/>
          </p:cNvPicPr>
          <p:nvPr/>
        </p:nvPicPr>
        <p:blipFill>
          <a:blip r:embed="rId5"/>
          <a:stretch>
            <a:fillRect/>
          </a:stretch>
        </p:blipFill>
        <p:spPr>
          <a:xfrm>
            <a:off x="521971" y="4386614"/>
            <a:ext cx="1085782" cy="1085782"/>
          </a:xfrm>
          <a:prstGeom prst="rect">
            <a:avLst/>
          </a:prstGeom>
        </p:spPr>
      </p:pic>
      <p:pic>
        <p:nvPicPr>
          <p:cNvPr id="12" name="Picture 11" descr="A roll of white and yellow tape&#10;&#10;Description automatically generated">
            <a:extLst>
              <a:ext uri="{FF2B5EF4-FFF2-40B4-BE49-F238E27FC236}">
                <a16:creationId xmlns:a16="http://schemas.microsoft.com/office/drawing/2014/main" id="{45E29C3D-9A6E-0C9F-0F86-8B26FB05E67F}"/>
              </a:ext>
            </a:extLst>
          </p:cNvPr>
          <p:cNvPicPr>
            <a:picLocks noChangeAspect="1"/>
          </p:cNvPicPr>
          <p:nvPr/>
        </p:nvPicPr>
        <p:blipFill>
          <a:blip r:embed="rId6"/>
          <a:stretch>
            <a:fillRect/>
          </a:stretch>
        </p:blipFill>
        <p:spPr>
          <a:xfrm>
            <a:off x="2123017" y="2735472"/>
            <a:ext cx="1315451" cy="1432375"/>
          </a:xfrm>
          <a:prstGeom prst="rect">
            <a:avLst/>
          </a:prstGeom>
        </p:spPr>
      </p:pic>
      <p:pic>
        <p:nvPicPr>
          <p:cNvPr id="14" name="Picture 13" descr="A white plastic tubing with a white label&#10;&#10;Description automatically generated">
            <a:extLst>
              <a:ext uri="{FF2B5EF4-FFF2-40B4-BE49-F238E27FC236}">
                <a16:creationId xmlns:a16="http://schemas.microsoft.com/office/drawing/2014/main" id="{DBA0E791-CB80-E98A-3BDD-2F72775510F5}"/>
              </a:ext>
            </a:extLst>
          </p:cNvPr>
          <p:cNvPicPr>
            <a:picLocks noChangeAspect="1"/>
          </p:cNvPicPr>
          <p:nvPr/>
        </p:nvPicPr>
        <p:blipFill>
          <a:blip r:embed="rId7"/>
          <a:stretch>
            <a:fillRect/>
          </a:stretch>
        </p:blipFill>
        <p:spPr>
          <a:xfrm>
            <a:off x="3860534" y="2879445"/>
            <a:ext cx="1134095" cy="1134095"/>
          </a:xfrm>
          <a:prstGeom prst="rect">
            <a:avLst/>
          </a:prstGeom>
        </p:spPr>
      </p:pic>
      <p:pic>
        <p:nvPicPr>
          <p:cNvPr id="18" name="Picture 17" descr="A light bulb with a white base&#10;&#10;Description automatically generated">
            <a:extLst>
              <a:ext uri="{FF2B5EF4-FFF2-40B4-BE49-F238E27FC236}">
                <a16:creationId xmlns:a16="http://schemas.microsoft.com/office/drawing/2014/main" id="{198C3C83-9315-ACA5-75EC-36236AFE2BA4}"/>
              </a:ext>
            </a:extLst>
          </p:cNvPr>
          <p:cNvPicPr>
            <a:picLocks noChangeAspect="1"/>
          </p:cNvPicPr>
          <p:nvPr/>
        </p:nvPicPr>
        <p:blipFill>
          <a:blip r:embed="rId8"/>
          <a:stretch>
            <a:fillRect/>
          </a:stretch>
        </p:blipFill>
        <p:spPr>
          <a:xfrm>
            <a:off x="2219383" y="4343403"/>
            <a:ext cx="1130934" cy="1130934"/>
          </a:xfrm>
          <a:prstGeom prst="rect">
            <a:avLst/>
          </a:prstGeom>
        </p:spPr>
      </p:pic>
      <p:pic>
        <p:nvPicPr>
          <p:cNvPr id="20" name="Picture 19" descr="A large bag of red jackets&#10;&#10;Description automatically generated">
            <a:extLst>
              <a:ext uri="{FF2B5EF4-FFF2-40B4-BE49-F238E27FC236}">
                <a16:creationId xmlns:a16="http://schemas.microsoft.com/office/drawing/2014/main" id="{44026BA1-E44A-24DF-65DA-10927B8C9E6D}"/>
              </a:ext>
            </a:extLst>
          </p:cNvPr>
          <p:cNvPicPr>
            <a:picLocks noChangeAspect="1"/>
          </p:cNvPicPr>
          <p:nvPr/>
        </p:nvPicPr>
        <p:blipFill>
          <a:blip r:embed="rId9"/>
          <a:stretch>
            <a:fillRect/>
          </a:stretch>
        </p:blipFill>
        <p:spPr>
          <a:xfrm>
            <a:off x="322056" y="2794169"/>
            <a:ext cx="1329012" cy="1329012"/>
          </a:xfrm>
          <a:prstGeom prst="rect">
            <a:avLst/>
          </a:prstGeom>
        </p:spPr>
      </p:pic>
      <p:pic>
        <p:nvPicPr>
          <p:cNvPr id="22" name="Picture 21" descr="A roll of white foam&#10;&#10;Description automatically generated">
            <a:extLst>
              <a:ext uri="{FF2B5EF4-FFF2-40B4-BE49-F238E27FC236}">
                <a16:creationId xmlns:a16="http://schemas.microsoft.com/office/drawing/2014/main" id="{B02906C6-5983-2DF1-5198-50370701B34D}"/>
              </a:ext>
            </a:extLst>
          </p:cNvPr>
          <p:cNvPicPr>
            <a:picLocks noChangeAspect="1"/>
          </p:cNvPicPr>
          <p:nvPr/>
        </p:nvPicPr>
        <p:blipFill>
          <a:blip r:embed="rId10"/>
          <a:stretch>
            <a:fillRect/>
          </a:stretch>
        </p:blipFill>
        <p:spPr>
          <a:xfrm>
            <a:off x="5357049" y="4166545"/>
            <a:ext cx="1352809" cy="1352809"/>
          </a:xfrm>
          <a:prstGeom prst="rect">
            <a:avLst/>
          </a:prstGeom>
        </p:spPr>
      </p:pic>
      <p:pic>
        <p:nvPicPr>
          <p:cNvPr id="24" name="Picture 23" descr="A long grey bag with two handles&#10;&#10;Description automatically generated">
            <a:extLst>
              <a:ext uri="{FF2B5EF4-FFF2-40B4-BE49-F238E27FC236}">
                <a16:creationId xmlns:a16="http://schemas.microsoft.com/office/drawing/2014/main" id="{FBDC6DB4-4591-2DC8-D68E-26CD29DEB2EE}"/>
              </a:ext>
            </a:extLst>
          </p:cNvPr>
          <p:cNvPicPr>
            <a:picLocks noChangeAspect="1"/>
          </p:cNvPicPr>
          <p:nvPr/>
        </p:nvPicPr>
        <p:blipFill>
          <a:blip r:embed="rId11"/>
          <a:stretch>
            <a:fillRect/>
          </a:stretch>
        </p:blipFill>
        <p:spPr>
          <a:xfrm>
            <a:off x="3812789" y="4177989"/>
            <a:ext cx="1229189" cy="1248472"/>
          </a:xfrm>
          <a:prstGeom prst="rect">
            <a:avLst/>
          </a:prstGeom>
        </p:spPr>
      </p:pic>
      <p:sp>
        <p:nvSpPr>
          <p:cNvPr id="25" name="Rectangle: Rounded Corners 24">
            <a:extLst>
              <a:ext uri="{FF2B5EF4-FFF2-40B4-BE49-F238E27FC236}">
                <a16:creationId xmlns:a16="http://schemas.microsoft.com/office/drawing/2014/main" id="{7A84F315-EF9B-2A81-EF58-08D5ABB2836E}"/>
              </a:ext>
            </a:extLst>
          </p:cNvPr>
          <p:cNvSpPr/>
          <p:nvPr/>
        </p:nvSpPr>
        <p:spPr>
          <a:xfrm>
            <a:off x="7666463" y="3791413"/>
            <a:ext cx="4060902" cy="1486829"/>
          </a:xfrm>
          <a:prstGeom prst="roundRect">
            <a:avLst/>
          </a:prstGeom>
          <a:solidFill>
            <a:srgbClr val="16478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LBWH measures are either reversible or less invasive</a:t>
            </a:r>
          </a:p>
        </p:txBody>
      </p:sp>
      <p:sp>
        <p:nvSpPr>
          <p:cNvPr id="26" name="Rectangle: Rounded Corners 25">
            <a:extLst>
              <a:ext uri="{FF2B5EF4-FFF2-40B4-BE49-F238E27FC236}">
                <a16:creationId xmlns:a16="http://schemas.microsoft.com/office/drawing/2014/main" id="{1CA8F839-0DB1-0698-9A76-D1786F8DC801}"/>
              </a:ext>
            </a:extLst>
          </p:cNvPr>
          <p:cNvSpPr/>
          <p:nvPr/>
        </p:nvSpPr>
        <p:spPr>
          <a:xfrm>
            <a:off x="8428463" y="2193072"/>
            <a:ext cx="2536902" cy="1077951"/>
          </a:xfrm>
          <a:prstGeom prst="roundRect">
            <a:avLst/>
          </a:prstGeom>
          <a:solidFill>
            <a:srgbClr val="E33282"/>
          </a:solidFill>
          <a:ln>
            <a:solidFill>
              <a:srgbClr val="ED1C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hlinkClick r:id="rId12"/>
              </a:rPr>
              <a:t>Residents can check their eligibility and sign up here</a:t>
            </a:r>
            <a:endParaRPr lang="en-US" dirty="0"/>
          </a:p>
        </p:txBody>
      </p:sp>
    </p:spTree>
    <p:extLst>
      <p:ext uri="{BB962C8B-B14F-4D97-AF65-F5344CB8AC3E}">
        <p14:creationId xmlns:p14="http://schemas.microsoft.com/office/powerpoint/2010/main" val="3671657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B878D-42BB-E185-BB44-37015E8C04C7}"/>
              </a:ext>
            </a:extLst>
          </p:cNvPr>
          <p:cNvSpPr/>
          <p:nvPr/>
        </p:nvSpPr>
        <p:spPr>
          <a:xfrm>
            <a:off x="211860" y="239800"/>
            <a:ext cx="11734574" cy="6395277"/>
          </a:xfrm>
          <a:prstGeom prst="rect">
            <a:avLst/>
          </a:prstGeom>
          <a:solidFill>
            <a:srgbClr val="4F25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DB4CEA7-3118-4707-B93E-7B9B88A1957D}"/>
              </a:ext>
            </a:extLst>
          </p:cNvPr>
          <p:cNvSpPr/>
          <p:nvPr/>
        </p:nvSpPr>
        <p:spPr>
          <a:xfrm>
            <a:off x="332138" y="1073083"/>
            <a:ext cx="6520552" cy="1477328"/>
          </a:xfrm>
          <a:prstGeom prst="rect">
            <a:avLst/>
          </a:prstGeom>
          <a:solidFill>
            <a:srgbClr val="4F256A"/>
          </a:solidFill>
        </p:spPr>
        <p:txBody>
          <a:bodyPr wrap="square" lIns="0" tIns="0" rIns="0" bIns="0" anchor="ctr">
            <a:spAutoFit/>
          </a:bodyPr>
          <a:lstStyle/>
          <a:p>
            <a:pPr defTabSz="1219078"/>
            <a:r>
              <a:rPr lang="en-US" sz="4800" b="1" dirty="0">
                <a:solidFill>
                  <a:srgbClr val="E93081"/>
                </a:solidFill>
                <a:latin typeface="Arial" panose="020B0604020202020204"/>
              </a:rPr>
              <a:t>To tackle climate, we need to tackle homes</a:t>
            </a:r>
            <a:endParaRPr lang="en-US" sz="2400" b="1" spc="800" dirty="0">
              <a:solidFill>
                <a:srgbClr val="E93081"/>
              </a:solidFill>
              <a:latin typeface="Roboto Light" panose="02000000000000000000" pitchFamily="2" charset="0"/>
              <a:ea typeface="Roboto Light" panose="02000000000000000000" pitchFamily="2" charset="0"/>
            </a:endParaRPr>
          </a:p>
        </p:txBody>
      </p:sp>
      <p:sp>
        <p:nvSpPr>
          <p:cNvPr id="5" name="TextBox 4">
            <a:extLst>
              <a:ext uri="{FF2B5EF4-FFF2-40B4-BE49-F238E27FC236}">
                <a16:creationId xmlns:a16="http://schemas.microsoft.com/office/drawing/2014/main" id="{340F4E4B-807B-ED29-57D2-7BD58C0A6E1D}"/>
              </a:ext>
            </a:extLst>
          </p:cNvPr>
          <p:cNvSpPr txBox="1"/>
          <p:nvPr/>
        </p:nvSpPr>
        <p:spPr>
          <a:xfrm>
            <a:off x="711743" y="5447670"/>
            <a:ext cx="5187084" cy="369332"/>
          </a:xfrm>
          <a:prstGeom prst="rect">
            <a:avLst/>
          </a:prstGeom>
          <a:noFill/>
        </p:spPr>
        <p:txBody>
          <a:bodyPr wrap="square">
            <a:spAutoFit/>
          </a:bodyPr>
          <a:lstStyle/>
          <a:p>
            <a:pPr defTabSz="304770"/>
            <a:r>
              <a:rPr lang="en-US" spc="-100">
                <a:solidFill>
                  <a:srgbClr val="00B1AA"/>
                </a:solidFill>
                <a:latin typeface="Arial" panose="020B0604020202020204" pitchFamily="34" charset="0"/>
                <a:cs typeface="Arial" panose="020B0604020202020204" pitchFamily="34" charset="0"/>
              </a:rPr>
              <a:t>Waltham Forest Carbon Emissions (Kt CO2e, DESNZ))</a:t>
            </a:r>
          </a:p>
        </p:txBody>
      </p:sp>
      <p:grpSp>
        <p:nvGrpSpPr>
          <p:cNvPr id="27" name="Group 26">
            <a:extLst>
              <a:ext uri="{FF2B5EF4-FFF2-40B4-BE49-F238E27FC236}">
                <a16:creationId xmlns:a16="http://schemas.microsoft.com/office/drawing/2014/main" id="{6537A587-6C65-DC21-61DE-B6110EE4B978}"/>
              </a:ext>
            </a:extLst>
          </p:cNvPr>
          <p:cNvGrpSpPr/>
          <p:nvPr/>
        </p:nvGrpSpPr>
        <p:grpSpPr>
          <a:xfrm>
            <a:off x="346298" y="2924893"/>
            <a:ext cx="5878459" cy="2616503"/>
            <a:chOff x="6311660" y="1335527"/>
            <a:chExt cx="5878459" cy="2616503"/>
          </a:xfrm>
        </p:grpSpPr>
        <p:pic>
          <p:nvPicPr>
            <p:cNvPr id="18" name="Picture 17">
              <a:extLst>
                <a:ext uri="{FF2B5EF4-FFF2-40B4-BE49-F238E27FC236}">
                  <a16:creationId xmlns:a16="http://schemas.microsoft.com/office/drawing/2014/main" id="{9E201322-979A-E167-E31D-BFC41357AEA1}"/>
                </a:ext>
              </a:extLst>
            </p:cNvPr>
            <p:cNvPicPr>
              <a:picLocks noChangeAspect="1"/>
            </p:cNvPicPr>
            <p:nvPr/>
          </p:nvPicPr>
          <p:blipFill rotWithShape="1">
            <a:blip r:embed="rId3"/>
            <a:srcRect r="251"/>
            <a:stretch/>
          </p:blipFill>
          <p:spPr>
            <a:xfrm>
              <a:off x="6311660" y="1335527"/>
              <a:ext cx="5878459" cy="2586245"/>
            </a:xfrm>
            <a:prstGeom prst="rect">
              <a:avLst/>
            </a:prstGeom>
          </p:spPr>
        </p:pic>
        <p:sp>
          <p:nvSpPr>
            <p:cNvPr id="19" name="TextBox 18">
              <a:extLst>
                <a:ext uri="{FF2B5EF4-FFF2-40B4-BE49-F238E27FC236}">
                  <a16:creationId xmlns:a16="http://schemas.microsoft.com/office/drawing/2014/main" id="{B8E84E2A-127E-E722-B80B-3134ECEB04A1}"/>
                </a:ext>
              </a:extLst>
            </p:cNvPr>
            <p:cNvSpPr txBox="1"/>
            <p:nvPr/>
          </p:nvSpPr>
          <p:spPr>
            <a:xfrm>
              <a:off x="7184981" y="3582698"/>
              <a:ext cx="597039" cy="369332"/>
            </a:xfrm>
            <a:prstGeom prst="rect">
              <a:avLst/>
            </a:prstGeom>
            <a:noFill/>
          </p:spPr>
          <p:txBody>
            <a:bodyPr wrap="square" rtlCol="0">
              <a:spAutoFit/>
            </a:bodyPr>
            <a:lstStyle/>
            <a:p>
              <a:r>
                <a:rPr lang="en-GB">
                  <a:solidFill>
                    <a:schemeClr val="bg1"/>
                  </a:solidFill>
                </a:rPr>
                <a:t>42%</a:t>
              </a:r>
            </a:p>
          </p:txBody>
        </p:sp>
      </p:grpSp>
      <p:grpSp>
        <p:nvGrpSpPr>
          <p:cNvPr id="3" name="Group 2">
            <a:extLst>
              <a:ext uri="{FF2B5EF4-FFF2-40B4-BE49-F238E27FC236}">
                <a16:creationId xmlns:a16="http://schemas.microsoft.com/office/drawing/2014/main" id="{70F78690-9C31-16C2-48C3-1D4020E2D57A}"/>
              </a:ext>
            </a:extLst>
          </p:cNvPr>
          <p:cNvGrpSpPr/>
          <p:nvPr/>
        </p:nvGrpSpPr>
        <p:grpSpPr>
          <a:xfrm>
            <a:off x="6342038" y="1506697"/>
            <a:ext cx="5621249" cy="4136092"/>
            <a:chOff x="6342038" y="1506697"/>
            <a:chExt cx="5621249" cy="4136092"/>
          </a:xfrm>
        </p:grpSpPr>
        <p:sp>
          <p:nvSpPr>
            <p:cNvPr id="29" name="TextBox 28">
              <a:extLst>
                <a:ext uri="{FF2B5EF4-FFF2-40B4-BE49-F238E27FC236}">
                  <a16:creationId xmlns:a16="http://schemas.microsoft.com/office/drawing/2014/main" id="{217A2449-1CAB-4D02-9F2E-199FE8D9ECAF}"/>
                </a:ext>
              </a:extLst>
            </p:cNvPr>
            <p:cNvSpPr txBox="1"/>
            <p:nvPr/>
          </p:nvSpPr>
          <p:spPr>
            <a:xfrm>
              <a:off x="7696440" y="2422146"/>
              <a:ext cx="2317353" cy="871905"/>
            </a:xfrm>
            <a:prstGeom prst="rect">
              <a:avLst/>
            </a:prstGeom>
            <a:noFill/>
          </p:spPr>
          <p:txBody>
            <a:bodyPr wrap="square">
              <a:spAutoFit/>
            </a:bodyPr>
            <a:lstStyle/>
            <a:p>
              <a:pPr algn="ctr" defTabSz="304770"/>
              <a:r>
                <a:rPr lang="en-US" sz="2533" b="1" spc="-100" dirty="0">
                  <a:solidFill>
                    <a:srgbClr val="00B1AA"/>
                  </a:solidFill>
                  <a:latin typeface="Arial" panose="020B0604020202020204" pitchFamily="34" charset="0"/>
                  <a:cs typeface="Arial" panose="020B0604020202020204" pitchFamily="34" charset="0"/>
                </a:rPr>
                <a:t>Improving social housing</a:t>
              </a:r>
            </a:p>
          </p:txBody>
        </p:sp>
        <p:sp>
          <p:nvSpPr>
            <p:cNvPr id="28" name="Arrow: Right 27">
              <a:extLst>
                <a:ext uri="{FF2B5EF4-FFF2-40B4-BE49-F238E27FC236}">
                  <a16:creationId xmlns:a16="http://schemas.microsoft.com/office/drawing/2014/main" id="{6FCD10F8-A104-4272-AF26-4F8E98083C41}"/>
                </a:ext>
              </a:extLst>
            </p:cNvPr>
            <p:cNvSpPr/>
            <p:nvPr/>
          </p:nvSpPr>
          <p:spPr>
            <a:xfrm rot="20161373">
              <a:off x="6357477" y="2726155"/>
              <a:ext cx="1517481" cy="979989"/>
            </a:xfrm>
            <a:prstGeom prst="rightArrow">
              <a:avLst/>
            </a:prstGeom>
            <a:solidFill>
              <a:srgbClr val="E93081"/>
            </a:solidFill>
            <a:ln>
              <a:solidFill>
                <a:srgbClr val="E93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770"/>
              <a:endParaRPr lang="en-GB" sz="1200">
                <a:solidFill>
                  <a:prstClr val="white"/>
                </a:solidFill>
                <a:latin typeface="Calibri" panose="020F0502020204030204"/>
              </a:endParaRPr>
            </a:p>
          </p:txBody>
        </p:sp>
        <p:sp>
          <p:nvSpPr>
            <p:cNvPr id="30" name="Rectangle 29">
              <a:extLst>
                <a:ext uri="{FF2B5EF4-FFF2-40B4-BE49-F238E27FC236}">
                  <a16:creationId xmlns:a16="http://schemas.microsoft.com/office/drawing/2014/main" id="{B0703147-E0B4-45A6-85E2-83A3973CAC20}"/>
                </a:ext>
              </a:extLst>
            </p:cNvPr>
            <p:cNvSpPr/>
            <p:nvPr/>
          </p:nvSpPr>
          <p:spPr>
            <a:xfrm>
              <a:off x="7452368" y="1506697"/>
              <a:ext cx="3370788" cy="492443"/>
            </a:xfrm>
            <a:prstGeom prst="rect">
              <a:avLst/>
            </a:prstGeom>
          </p:spPr>
          <p:txBody>
            <a:bodyPr wrap="square" lIns="0" tIns="0" rIns="0" bIns="0" anchor="ctr">
              <a:spAutoFit/>
            </a:bodyPr>
            <a:lstStyle/>
            <a:p>
              <a:pPr defTabSz="1219078"/>
              <a:r>
                <a:rPr lang="en-US" sz="3200" b="1" dirty="0">
                  <a:solidFill>
                    <a:srgbClr val="E93081"/>
                  </a:solidFill>
                  <a:latin typeface="Arial" panose="020B0604020202020204"/>
                </a:rPr>
                <a:t>Our Approach</a:t>
              </a:r>
              <a:endParaRPr lang="en-US" sz="3200" b="1" spc="800" dirty="0">
                <a:solidFill>
                  <a:srgbClr val="E93081"/>
                </a:solidFill>
                <a:latin typeface="Roboto Light" panose="02000000000000000000" pitchFamily="2" charset="0"/>
                <a:ea typeface="Roboto Light" panose="02000000000000000000" pitchFamily="2" charset="0"/>
              </a:endParaRPr>
            </a:p>
          </p:txBody>
        </p:sp>
        <p:pic>
          <p:nvPicPr>
            <p:cNvPr id="9" name="Picture 8">
              <a:extLst>
                <a:ext uri="{FF2B5EF4-FFF2-40B4-BE49-F238E27FC236}">
                  <a16:creationId xmlns:a16="http://schemas.microsoft.com/office/drawing/2014/main" id="{83885A6D-6E3F-22EA-0E75-04D18BB17F81}"/>
                </a:ext>
              </a:extLst>
            </p:cNvPr>
            <p:cNvPicPr>
              <a:picLocks noChangeAspect="1"/>
            </p:cNvPicPr>
            <p:nvPr/>
          </p:nvPicPr>
          <p:blipFill rotWithShape="1">
            <a:blip r:embed="rId4"/>
            <a:srcRect t="1549" b="4519"/>
            <a:stretch/>
          </p:blipFill>
          <p:spPr>
            <a:xfrm>
              <a:off x="10212138" y="2091465"/>
              <a:ext cx="1734296" cy="1647268"/>
            </a:xfrm>
            <a:prstGeom prst="rect">
              <a:avLst/>
            </a:prstGeom>
          </p:spPr>
        </p:pic>
        <p:sp>
          <p:nvSpPr>
            <p:cNvPr id="6" name="Arrow: Right 5">
              <a:extLst>
                <a:ext uri="{FF2B5EF4-FFF2-40B4-BE49-F238E27FC236}">
                  <a16:creationId xmlns:a16="http://schemas.microsoft.com/office/drawing/2014/main" id="{8924B523-0E8B-B901-5435-92B9763FBD66}"/>
                </a:ext>
              </a:extLst>
            </p:cNvPr>
            <p:cNvSpPr/>
            <p:nvPr/>
          </p:nvSpPr>
          <p:spPr>
            <a:xfrm rot="1529209">
              <a:off x="6342038" y="4441898"/>
              <a:ext cx="1517481" cy="979989"/>
            </a:xfrm>
            <a:prstGeom prst="rightArrow">
              <a:avLst/>
            </a:prstGeom>
            <a:solidFill>
              <a:srgbClr val="E93081"/>
            </a:solidFill>
            <a:ln>
              <a:solidFill>
                <a:srgbClr val="E93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770"/>
              <a:endParaRPr lang="en-GB" sz="1200">
                <a:solidFill>
                  <a:prstClr val="white"/>
                </a:solidFill>
                <a:latin typeface="Calibri" panose="020F0502020204030204"/>
              </a:endParaRPr>
            </a:p>
          </p:txBody>
        </p:sp>
        <p:sp>
          <p:nvSpPr>
            <p:cNvPr id="7" name="TextBox 6">
              <a:extLst>
                <a:ext uri="{FF2B5EF4-FFF2-40B4-BE49-F238E27FC236}">
                  <a16:creationId xmlns:a16="http://schemas.microsoft.com/office/drawing/2014/main" id="{8C3055C2-67A6-E385-960C-7EDF86BF4DCF}"/>
                </a:ext>
              </a:extLst>
            </p:cNvPr>
            <p:cNvSpPr txBox="1"/>
            <p:nvPr/>
          </p:nvSpPr>
          <p:spPr>
            <a:xfrm>
              <a:off x="7628481" y="4346675"/>
              <a:ext cx="2453269" cy="1261692"/>
            </a:xfrm>
            <a:prstGeom prst="rect">
              <a:avLst/>
            </a:prstGeom>
            <a:noFill/>
          </p:spPr>
          <p:txBody>
            <a:bodyPr wrap="square">
              <a:spAutoFit/>
            </a:bodyPr>
            <a:lstStyle/>
            <a:p>
              <a:pPr algn="ctr" defTabSz="304770"/>
              <a:r>
                <a:rPr lang="en-GB" sz="2533" b="1" spc="-100" dirty="0">
                  <a:solidFill>
                    <a:srgbClr val="00B1AA"/>
                  </a:solidFill>
                  <a:latin typeface="Arial" panose="020B0604020202020204" pitchFamily="34" charset="0"/>
                  <a:cs typeface="Arial" panose="020B0604020202020204" pitchFamily="34" charset="0"/>
                </a:rPr>
                <a:t>Helping homeowners and landlords</a:t>
              </a:r>
              <a:endParaRPr lang="en-US" sz="2533" b="1" spc="-100" dirty="0">
                <a:solidFill>
                  <a:srgbClr val="00B1AA"/>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76AE64E0-E772-9081-7E34-CECE5DC61977}"/>
                </a:ext>
              </a:extLst>
            </p:cNvPr>
            <p:cNvPicPr>
              <a:picLocks noChangeAspect="1"/>
            </p:cNvPicPr>
            <p:nvPr/>
          </p:nvPicPr>
          <p:blipFill>
            <a:blip r:embed="rId5"/>
            <a:stretch>
              <a:fillRect/>
            </a:stretch>
          </p:blipFill>
          <p:spPr>
            <a:xfrm>
              <a:off x="9962701" y="4277806"/>
              <a:ext cx="2000586" cy="1364983"/>
            </a:xfrm>
            <a:prstGeom prst="rect">
              <a:avLst/>
            </a:prstGeom>
          </p:spPr>
        </p:pic>
      </p:grpSp>
      <p:pic>
        <p:nvPicPr>
          <p:cNvPr id="10" name="Picture 9">
            <a:extLst>
              <a:ext uri="{FF2B5EF4-FFF2-40B4-BE49-F238E27FC236}">
                <a16:creationId xmlns:a16="http://schemas.microsoft.com/office/drawing/2014/main" id="{2E65EA61-049B-EB55-77D7-0B5C8BD33036}"/>
              </a:ext>
            </a:extLst>
          </p:cNvPr>
          <p:cNvPicPr>
            <a:picLocks noChangeAspect="1"/>
          </p:cNvPicPr>
          <p:nvPr/>
        </p:nvPicPr>
        <p:blipFill>
          <a:blip r:embed="rId6"/>
          <a:stretch>
            <a:fillRect/>
          </a:stretch>
        </p:blipFill>
        <p:spPr>
          <a:xfrm>
            <a:off x="10443412" y="5714778"/>
            <a:ext cx="1519875" cy="903422"/>
          </a:xfrm>
          <a:prstGeom prst="rect">
            <a:avLst/>
          </a:prstGeom>
        </p:spPr>
      </p:pic>
    </p:spTree>
    <p:extLst>
      <p:ext uri="{BB962C8B-B14F-4D97-AF65-F5344CB8AC3E}">
        <p14:creationId xmlns:p14="http://schemas.microsoft.com/office/powerpoint/2010/main" val="358943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C8AA6D-0CB7-10EA-E02E-1DD4AE874567}"/>
              </a:ext>
            </a:extLst>
          </p:cNvPr>
          <p:cNvSpPr/>
          <p:nvPr/>
        </p:nvSpPr>
        <p:spPr>
          <a:xfrm>
            <a:off x="618281" y="81409"/>
            <a:ext cx="11006030" cy="523220"/>
          </a:xfrm>
          <a:prstGeom prst="rect">
            <a:avLst/>
          </a:prstGeom>
          <a:solidFill>
            <a:schemeClr val="bg1"/>
          </a:solidFill>
        </p:spPr>
        <p:txBody>
          <a:bodyPr wrap="square" lIns="0" tIns="0" rIns="0" bIns="0" anchor="ctr">
            <a:spAutoFit/>
          </a:bodyPr>
          <a:lstStyle/>
          <a:p>
            <a:pPr defTabSz="914127">
              <a:spcBef>
                <a:spcPct val="0"/>
              </a:spcBef>
              <a:defRPr/>
            </a:pPr>
            <a:r>
              <a:rPr lang="en-GB" sz="3400" b="1" spc="-100" dirty="0">
                <a:solidFill>
                  <a:srgbClr val="00B1AA"/>
                </a:solidFill>
                <a:latin typeface="Arial"/>
                <a:cs typeface="Arial"/>
              </a:rPr>
              <a:t>Reasons </a:t>
            </a:r>
            <a:r>
              <a:rPr lang="en-GB" sz="3400" spc="-100" dirty="0">
                <a:solidFill>
                  <a:srgbClr val="00B1AA"/>
                </a:solidFill>
                <a:latin typeface="Arial"/>
                <a:cs typeface="Arial"/>
              </a:rPr>
              <a:t>for upgrading the energy efficiency of homes</a:t>
            </a:r>
          </a:p>
        </p:txBody>
      </p:sp>
      <p:pic>
        <p:nvPicPr>
          <p:cNvPr id="7" name="Picture 6">
            <a:extLst>
              <a:ext uri="{FF2B5EF4-FFF2-40B4-BE49-F238E27FC236}">
                <a16:creationId xmlns:a16="http://schemas.microsoft.com/office/drawing/2014/main" id="{DC1F17D4-506C-F75D-8EF0-C5F2E61F9F0A}"/>
              </a:ext>
            </a:extLst>
          </p:cNvPr>
          <p:cNvPicPr>
            <a:picLocks noChangeAspect="1"/>
          </p:cNvPicPr>
          <p:nvPr/>
        </p:nvPicPr>
        <p:blipFill>
          <a:blip r:embed="rId4"/>
          <a:stretch>
            <a:fillRect/>
          </a:stretch>
        </p:blipFill>
        <p:spPr>
          <a:xfrm>
            <a:off x="4063613" y="3141473"/>
            <a:ext cx="3971678" cy="2367608"/>
          </a:xfrm>
          <a:prstGeom prst="rect">
            <a:avLst/>
          </a:prstGeom>
        </p:spPr>
      </p:pic>
      <p:pic>
        <p:nvPicPr>
          <p:cNvPr id="9" name="Picture 8">
            <a:extLst>
              <a:ext uri="{FF2B5EF4-FFF2-40B4-BE49-F238E27FC236}">
                <a16:creationId xmlns:a16="http://schemas.microsoft.com/office/drawing/2014/main" id="{2897141B-4C18-12E2-9165-7B0E78A396A7}"/>
              </a:ext>
            </a:extLst>
          </p:cNvPr>
          <p:cNvPicPr>
            <a:picLocks noChangeAspect="1"/>
          </p:cNvPicPr>
          <p:nvPr/>
        </p:nvPicPr>
        <p:blipFill>
          <a:blip r:embed="rId5"/>
          <a:stretch>
            <a:fillRect/>
          </a:stretch>
        </p:blipFill>
        <p:spPr>
          <a:xfrm>
            <a:off x="8245599" y="1465298"/>
            <a:ext cx="3589020" cy="3223299"/>
          </a:xfrm>
          <a:prstGeom prst="rect">
            <a:avLst/>
          </a:prstGeom>
        </p:spPr>
      </p:pic>
      <p:grpSp>
        <p:nvGrpSpPr>
          <p:cNvPr id="14" name="Group 13">
            <a:extLst>
              <a:ext uri="{FF2B5EF4-FFF2-40B4-BE49-F238E27FC236}">
                <a16:creationId xmlns:a16="http://schemas.microsoft.com/office/drawing/2014/main" id="{22168A67-5563-E4E1-F2E1-7F084DD725A0}"/>
              </a:ext>
            </a:extLst>
          </p:cNvPr>
          <p:cNvGrpSpPr/>
          <p:nvPr/>
        </p:nvGrpSpPr>
        <p:grpSpPr>
          <a:xfrm>
            <a:off x="4063612" y="838558"/>
            <a:ext cx="3971679" cy="2579012"/>
            <a:chOff x="1087244" y="604629"/>
            <a:chExt cx="4475356" cy="2621280"/>
          </a:xfrm>
        </p:grpSpPr>
        <p:pic>
          <p:nvPicPr>
            <p:cNvPr id="11" name="Picture 10">
              <a:extLst>
                <a:ext uri="{FF2B5EF4-FFF2-40B4-BE49-F238E27FC236}">
                  <a16:creationId xmlns:a16="http://schemas.microsoft.com/office/drawing/2014/main" id="{DF370D74-515E-F7A6-2235-B85F4906EE8E}"/>
                </a:ext>
              </a:extLst>
            </p:cNvPr>
            <p:cNvPicPr>
              <a:picLocks noChangeAspect="1"/>
            </p:cNvPicPr>
            <p:nvPr/>
          </p:nvPicPr>
          <p:blipFill>
            <a:blip r:embed="rId6"/>
            <a:stretch>
              <a:fillRect/>
            </a:stretch>
          </p:blipFill>
          <p:spPr>
            <a:xfrm>
              <a:off x="1087244" y="604629"/>
              <a:ext cx="4475356" cy="2621280"/>
            </a:xfrm>
            <a:prstGeom prst="rect">
              <a:avLst/>
            </a:prstGeom>
          </p:spPr>
        </p:pic>
        <p:pic>
          <p:nvPicPr>
            <p:cNvPr id="13" name="Picture 12">
              <a:extLst>
                <a:ext uri="{FF2B5EF4-FFF2-40B4-BE49-F238E27FC236}">
                  <a16:creationId xmlns:a16="http://schemas.microsoft.com/office/drawing/2014/main" id="{C64124AC-F28B-D77B-57CC-65BB6F178610}"/>
                </a:ext>
              </a:extLst>
            </p:cNvPr>
            <p:cNvPicPr>
              <a:picLocks noChangeAspect="1"/>
            </p:cNvPicPr>
            <p:nvPr/>
          </p:nvPicPr>
          <p:blipFill>
            <a:blip r:embed="rId7"/>
            <a:stretch>
              <a:fillRect/>
            </a:stretch>
          </p:blipFill>
          <p:spPr>
            <a:xfrm>
              <a:off x="5040630" y="604629"/>
              <a:ext cx="521970" cy="431753"/>
            </a:xfrm>
            <a:prstGeom prst="rect">
              <a:avLst/>
            </a:prstGeom>
          </p:spPr>
        </p:pic>
      </p:grpSp>
      <p:pic>
        <p:nvPicPr>
          <p:cNvPr id="18" name="Picture 17">
            <a:extLst>
              <a:ext uri="{FF2B5EF4-FFF2-40B4-BE49-F238E27FC236}">
                <a16:creationId xmlns:a16="http://schemas.microsoft.com/office/drawing/2014/main" id="{D1E43534-B88D-5B2F-2341-82208E42BE2F}"/>
              </a:ext>
            </a:extLst>
          </p:cNvPr>
          <p:cNvPicPr>
            <a:picLocks noChangeAspect="1"/>
          </p:cNvPicPr>
          <p:nvPr/>
        </p:nvPicPr>
        <p:blipFill>
          <a:blip r:embed="rId8"/>
          <a:stretch>
            <a:fillRect/>
          </a:stretch>
        </p:blipFill>
        <p:spPr>
          <a:xfrm>
            <a:off x="12338685" y="748979"/>
            <a:ext cx="4316730" cy="4159228"/>
          </a:xfrm>
          <a:prstGeom prst="rect">
            <a:avLst/>
          </a:prstGeom>
        </p:spPr>
      </p:pic>
      <p:grpSp>
        <p:nvGrpSpPr>
          <p:cNvPr id="25" name="Group 24">
            <a:extLst>
              <a:ext uri="{FF2B5EF4-FFF2-40B4-BE49-F238E27FC236}">
                <a16:creationId xmlns:a16="http://schemas.microsoft.com/office/drawing/2014/main" id="{A241FEAA-55D0-E2EE-0EA8-9147C756C951}"/>
              </a:ext>
            </a:extLst>
          </p:cNvPr>
          <p:cNvGrpSpPr/>
          <p:nvPr/>
        </p:nvGrpSpPr>
        <p:grpSpPr>
          <a:xfrm>
            <a:off x="859398" y="1153444"/>
            <a:ext cx="2940653" cy="3923119"/>
            <a:chOff x="859398" y="1153444"/>
            <a:chExt cx="2940653" cy="3923119"/>
          </a:xfrm>
        </p:grpSpPr>
        <p:pic>
          <p:nvPicPr>
            <p:cNvPr id="16" name="Picture 15">
              <a:extLst>
                <a:ext uri="{FF2B5EF4-FFF2-40B4-BE49-F238E27FC236}">
                  <a16:creationId xmlns:a16="http://schemas.microsoft.com/office/drawing/2014/main" id="{79A13C37-EEC3-4349-C814-C4379D6A1486}"/>
                </a:ext>
              </a:extLst>
            </p:cNvPr>
            <p:cNvPicPr>
              <a:picLocks noChangeAspect="1"/>
            </p:cNvPicPr>
            <p:nvPr/>
          </p:nvPicPr>
          <p:blipFill>
            <a:blip r:embed="rId9"/>
            <a:stretch>
              <a:fillRect/>
            </a:stretch>
          </p:blipFill>
          <p:spPr>
            <a:xfrm>
              <a:off x="859400" y="1347890"/>
              <a:ext cx="2940649" cy="3080257"/>
            </a:xfrm>
            <a:prstGeom prst="rect">
              <a:avLst/>
            </a:prstGeom>
          </p:spPr>
        </p:pic>
        <p:grpSp>
          <p:nvGrpSpPr>
            <p:cNvPr id="22" name="Group 21">
              <a:extLst>
                <a:ext uri="{FF2B5EF4-FFF2-40B4-BE49-F238E27FC236}">
                  <a16:creationId xmlns:a16="http://schemas.microsoft.com/office/drawing/2014/main" id="{99F8AB03-6A20-727F-8850-52E030283B6F}"/>
                </a:ext>
              </a:extLst>
            </p:cNvPr>
            <p:cNvGrpSpPr/>
            <p:nvPr/>
          </p:nvGrpSpPr>
          <p:grpSpPr>
            <a:xfrm>
              <a:off x="859401" y="3779731"/>
              <a:ext cx="2940650" cy="1296832"/>
              <a:chOff x="6511290" y="3586751"/>
              <a:chExt cx="3352800" cy="1528725"/>
            </a:xfrm>
          </p:grpSpPr>
          <p:pic>
            <p:nvPicPr>
              <p:cNvPr id="20" name="Picture 19">
                <a:extLst>
                  <a:ext uri="{FF2B5EF4-FFF2-40B4-BE49-F238E27FC236}">
                    <a16:creationId xmlns:a16="http://schemas.microsoft.com/office/drawing/2014/main" id="{E78B5E5E-2637-8E78-A7AF-EF22F6C4178C}"/>
                  </a:ext>
                </a:extLst>
              </p:cNvPr>
              <p:cNvPicPr>
                <a:picLocks noChangeAspect="1"/>
              </p:cNvPicPr>
              <p:nvPr/>
            </p:nvPicPr>
            <p:blipFill rotWithShape="1">
              <a:blip r:embed="rId10"/>
              <a:srcRect b="73405"/>
              <a:stretch/>
            </p:blipFill>
            <p:spPr>
              <a:xfrm>
                <a:off x="6511290" y="3586751"/>
                <a:ext cx="3352800" cy="688243"/>
              </a:xfrm>
              <a:prstGeom prst="rect">
                <a:avLst/>
              </a:prstGeom>
            </p:spPr>
          </p:pic>
          <p:pic>
            <p:nvPicPr>
              <p:cNvPr id="21" name="Picture 20">
                <a:extLst>
                  <a:ext uri="{FF2B5EF4-FFF2-40B4-BE49-F238E27FC236}">
                    <a16:creationId xmlns:a16="http://schemas.microsoft.com/office/drawing/2014/main" id="{6EFA73E5-E373-4688-C6BE-3D5EF288E7BB}"/>
                  </a:ext>
                </a:extLst>
              </p:cNvPr>
              <p:cNvPicPr>
                <a:picLocks noChangeAspect="1"/>
              </p:cNvPicPr>
              <p:nvPr/>
            </p:nvPicPr>
            <p:blipFill rotWithShape="1">
              <a:blip r:embed="rId10"/>
              <a:srcRect t="65927"/>
              <a:stretch/>
            </p:blipFill>
            <p:spPr>
              <a:xfrm>
                <a:off x="6511290" y="4233702"/>
                <a:ext cx="3352800" cy="881774"/>
              </a:xfrm>
              <a:prstGeom prst="rect">
                <a:avLst/>
              </a:prstGeom>
            </p:spPr>
          </p:pic>
        </p:grpSp>
        <p:sp>
          <p:nvSpPr>
            <p:cNvPr id="23" name="Rectangle 22">
              <a:extLst>
                <a:ext uri="{FF2B5EF4-FFF2-40B4-BE49-F238E27FC236}">
                  <a16:creationId xmlns:a16="http://schemas.microsoft.com/office/drawing/2014/main" id="{E8946C9C-FEA0-7301-9FFB-D7F3FD1D7CD7}"/>
                </a:ext>
              </a:extLst>
            </p:cNvPr>
            <p:cNvSpPr/>
            <p:nvPr/>
          </p:nvSpPr>
          <p:spPr>
            <a:xfrm>
              <a:off x="859401" y="3779731"/>
              <a:ext cx="2940650" cy="1296832"/>
            </a:xfrm>
            <a:prstGeom prst="rect">
              <a:avLst/>
            </a:prstGeom>
            <a:noFill/>
            <a:ln>
              <a:solidFill>
                <a:srgbClr val="4F25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10BCE49A-BB4E-DB02-CA93-2E2207DDD0F2}"/>
                </a:ext>
              </a:extLst>
            </p:cNvPr>
            <p:cNvSpPr txBox="1"/>
            <p:nvPr/>
          </p:nvSpPr>
          <p:spPr>
            <a:xfrm>
              <a:off x="859398" y="1153444"/>
              <a:ext cx="1094230" cy="1092607"/>
            </a:xfrm>
            <a:prstGeom prst="rect">
              <a:avLst/>
            </a:prstGeom>
            <a:noFill/>
          </p:spPr>
          <p:txBody>
            <a:bodyPr wrap="square" rtlCol="0">
              <a:spAutoFit/>
            </a:bodyPr>
            <a:lstStyle/>
            <a:p>
              <a:r>
                <a:rPr lang="en-GB" sz="6500" dirty="0">
                  <a:solidFill>
                    <a:schemeClr val="bg1"/>
                  </a:solidFill>
                </a:rPr>
                <a:t>££</a:t>
              </a:r>
            </a:p>
          </p:txBody>
        </p:sp>
      </p:grpSp>
      <p:pic>
        <p:nvPicPr>
          <p:cNvPr id="27" name="Picture 26">
            <a:extLst>
              <a:ext uri="{FF2B5EF4-FFF2-40B4-BE49-F238E27FC236}">
                <a16:creationId xmlns:a16="http://schemas.microsoft.com/office/drawing/2014/main" id="{391F4584-B4F1-A3D8-0C7C-83C2B51BF023}"/>
              </a:ext>
            </a:extLst>
          </p:cNvPr>
          <p:cNvPicPr>
            <a:picLocks noChangeAspect="1"/>
          </p:cNvPicPr>
          <p:nvPr/>
        </p:nvPicPr>
        <p:blipFill>
          <a:blip r:embed="rId11"/>
          <a:stretch>
            <a:fillRect/>
          </a:stretch>
        </p:blipFill>
        <p:spPr>
          <a:xfrm>
            <a:off x="12476909" y="3779731"/>
            <a:ext cx="3314700" cy="2667000"/>
          </a:xfrm>
          <a:prstGeom prst="rect">
            <a:avLst/>
          </a:prstGeom>
        </p:spPr>
      </p:pic>
    </p:spTree>
    <p:extLst>
      <p:ext uri="{BB962C8B-B14F-4D97-AF65-F5344CB8AC3E}">
        <p14:creationId xmlns:p14="http://schemas.microsoft.com/office/powerpoint/2010/main" val="178822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1F9D6E-3797-3090-5291-AD58F815A0DE}"/>
              </a:ext>
            </a:extLst>
          </p:cNvPr>
          <p:cNvSpPr/>
          <p:nvPr/>
        </p:nvSpPr>
        <p:spPr>
          <a:xfrm>
            <a:off x="1189879" y="1257712"/>
            <a:ext cx="9626804" cy="2829565"/>
          </a:xfrm>
          <a:prstGeom prst="rect">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770"/>
            <a:endParaRPr lang="en-GB" sz="1200">
              <a:solidFill>
                <a:prstClr val="white"/>
              </a:solidFill>
              <a:latin typeface="Calibri" panose="020F0502020204030204"/>
            </a:endParaRPr>
          </a:p>
        </p:txBody>
      </p:sp>
      <p:grpSp>
        <p:nvGrpSpPr>
          <p:cNvPr id="3" name="Group 2">
            <a:extLst>
              <a:ext uri="{FF2B5EF4-FFF2-40B4-BE49-F238E27FC236}">
                <a16:creationId xmlns:a16="http://schemas.microsoft.com/office/drawing/2014/main" id="{1F0EB4E3-3352-F680-44D2-7DC00C9B83B0}"/>
              </a:ext>
            </a:extLst>
          </p:cNvPr>
          <p:cNvGrpSpPr/>
          <p:nvPr/>
        </p:nvGrpSpPr>
        <p:grpSpPr>
          <a:xfrm>
            <a:off x="1189878" y="1343790"/>
            <a:ext cx="2327641" cy="2634999"/>
            <a:chOff x="1652385" y="4216952"/>
            <a:chExt cx="3492000" cy="3953108"/>
          </a:xfrm>
        </p:grpSpPr>
        <p:pic>
          <p:nvPicPr>
            <p:cNvPr id="4" name="Picture 3">
              <a:extLst>
                <a:ext uri="{FF2B5EF4-FFF2-40B4-BE49-F238E27FC236}">
                  <a16:creationId xmlns:a16="http://schemas.microsoft.com/office/drawing/2014/main" id="{C4C4F954-5578-1804-C14B-2EBC8F0FE587}"/>
                </a:ext>
              </a:extLst>
            </p:cNvPr>
            <p:cNvPicPr>
              <a:picLocks/>
            </p:cNvPicPr>
            <p:nvPr/>
          </p:nvPicPr>
          <p:blipFill>
            <a:blip r:embed="rId3"/>
            <a:stretch>
              <a:fillRect/>
            </a:stretch>
          </p:blipFill>
          <p:spPr>
            <a:xfrm>
              <a:off x="1652385" y="4216952"/>
              <a:ext cx="3492000" cy="3492000"/>
            </a:xfrm>
            <a:prstGeom prst="rect">
              <a:avLst/>
            </a:prstGeom>
          </p:spPr>
        </p:pic>
        <p:sp>
          <p:nvSpPr>
            <p:cNvPr id="5" name="TextBox 4">
              <a:extLst>
                <a:ext uri="{FF2B5EF4-FFF2-40B4-BE49-F238E27FC236}">
                  <a16:creationId xmlns:a16="http://schemas.microsoft.com/office/drawing/2014/main" id="{E426A1AB-DECD-7041-18FB-90B4BBA48DC3}"/>
                </a:ext>
              </a:extLst>
            </p:cNvPr>
            <p:cNvSpPr txBox="1"/>
            <p:nvPr/>
          </p:nvSpPr>
          <p:spPr>
            <a:xfrm>
              <a:off x="1791066" y="7600778"/>
              <a:ext cx="3204199" cy="569282"/>
            </a:xfrm>
            <a:prstGeom prst="rect">
              <a:avLst/>
            </a:prstGeom>
            <a:noFill/>
          </p:spPr>
          <p:txBody>
            <a:bodyPr wrap="square" rtlCol="0">
              <a:spAutoFit/>
            </a:bodyPr>
            <a:lstStyle/>
            <a:p>
              <a:pPr algn="ctr" defTabSz="304770"/>
              <a:r>
                <a:rPr lang="en-GB" sz="1866" b="1">
                  <a:solidFill>
                    <a:srgbClr val="4E226B"/>
                  </a:solidFill>
                  <a:latin typeface="Calibri" panose="020F0502020204030204"/>
                </a:rPr>
                <a:t>Owner-Occupiers</a:t>
              </a:r>
            </a:p>
          </p:txBody>
        </p:sp>
      </p:grpSp>
      <p:grpSp>
        <p:nvGrpSpPr>
          <p:cNvPr id="6" name="Group 5">
            <a:extLst>
              <a:ext uri="{FF2B5EF4-FFF2-40B4-BE49-F238E27FC236}">
                <a16:creationId xmlns:a16="http://schemas.microsoft.com/office/drawing/2014/main" id="{77530389-6E59-8AC4-2A23-7BAA6855AC30}"/>
              </a:ext>
            </a:extLst>
          </p:cNvPr>
          <p:cNvGrpSpPr/>
          <p:nvPr/>
        </p:nvGrpSpPr>
        <p:grpSpPr>
          <a:xfrm>
            <a:off x="2982506" y="2210959"/>
            <a:ext cx="2156511" cy="1777328"/>
            <a:chOff x="5997314" y="5176003"/>
            <a:chExt cx="3204199" cy="2666403"/>
          </a:xfrm>
        </p:grpSpPr>
        <p:pic>
          <p:nvPicPr>
            <p:cNvPr id="7" name="Picture 6">
              <a:extLst>
                <a:ext uri="{FF2B5EF4-FFF2-40B4-BE49-F238E27FC236}">
                  <a16:creationId xmlns:a16="http://schemas.microsoft.com/office/drawing/2014/main" id="{7C8643FC-3E44-CFCD-099D-605C77978858}"/>
                </a:ext>
              </a:extLst>
            </p:cNvPr>
            <p:cNvPicPr>
              <a:picLocks/>
            </p:cNvPicPr>
            <p:nvPr/>
          </p:nvPicPr>
          <p:blipFill>
            <a:blip r:embed="rId3"/>
            <a:stretch>
              <a:fillRect/>
            </a:stretch>
          </p:blipFill>
          <p:spPr>
            <a:xfrm>
              <a:off x="6510197" y="5176003"/>
              <a:ext cx="2160000" cy="2160000"/>
            </a:xfrm>
            <a:prstGeom prst="rect">
              <a:avLst/>
            </a:prstGeom>
          </p:spPr>
        </p:pic>
        <p:sp>
          <p:nvSpPr>
            <p:cNvPr id="8" name="TextBox 7">
              <a:extLst>
                <a:ext uri="{FF2B5EF4-FFF2-40B4-BE49-F238E27FC236}">
                  <a16:creationId xmlns:a16="http://schemas.microsoft.com/office/drawing/2014/main" id="{AB4896A5-5E19-656D-7360-4A42B11C2524}"/>
                </a:ext>
              </a:extLst>
            </p:cNvPr>
            <p:cNvSpPr txBox="1"/>
            <p:nvPr/>
          </p:nvSpPr>
          <p:spPr>
            <a:xfrm>
              <a:off x="5997314" y="7273124"/>
              <a:ext cx="3204199" cy="569282"/>
            </a:xfrm>
            <a:prstGeom prst="rect">
              <a:avLst/>
            </a:prstGeom>
            <a:noFill/>
          </p:spPr>
          <p:txBody>
            <a:bodyPr wrap="square" rtlCol="0">
              <a:spAutoFit/>
            </a:bodyPr>
            <a:lstStyle/>
            <a:p>
              <a:pPr algn="ctr" defTabSz="304770"/>
              <a:r>
                <a:rPr lang="en-GB" sz="1866" b="1">
                  <a:solidFill>
                    <a:srgbClr val="4E226B"/>
                  </a:solidFill>
                  <a:latin typeface="Calibri" panose="020F0502020204030204"/>
                </a:rPr>
                <a:t>Private Rented</a:t>
              </a:r>
            </a:p>
          </p:txBody>
        </p:sp>
      </p:grpSp>
      <p:grpSp>
        <p:nvGrpSpPr>
          <p:cNvPr id="9" name="Group 8">
            <a:extLst>
              <a:ext uri="{FF2B5EF4-FFF2-40B4-BE49-F238E27FC236}">
                <a16:creationId xmlns:a16="http://schemas.microsoft.com/office/drawing/2014/main" id="{7ACFAD3B-85E7-1F05-B5CC-8C1765C46E05}"/>
              </a:ext>
            </a:extLst>
          </p:cNvPr>
          <p:cNvGrpSpPr/>
          <p:nvPr/>
        </p:nvGrpSpPr>
        <p:grpSpPr>
          <a:xfrm>
            <a:off x="4504138" y="2650912"/>
            <a:ext cx="1840847" cy="1333001"/>
            <a:chOff x="10144460" y="4015849"/>
            <a:chExt cx="2735176" cy="1999810"/>
          </a:xfrm>
        </p:grpSpPr>
        <p:pic>
          <p:nvPicPr>
            <p:cNvPr id="10" name="Picture 9">
              <a:extLst>
                <a:ext uri="{FF2B5EF4-FFF2-40B4-BE49-F238E27FC236}">
                  <a16:creationId xmlns:a16="http://schemas.microsoft.com/office/drawing/2014/main" id="{E47B4F8E-425A-A3B9-B7DD-D10DA384671B}"/>
                </a:ext>
              </a:extLst>
            </p:cNvPr>
            <p:cNvPicPr>
              <a:picLocks/>
            </p:cNvPicPr>
            <p:nvPr/>
          </p:nvPicPr>
          <p:blipFill>
            <a:blip r:embed="rId3"/>
            <a:stretch>
              <a:fillRect/>
            </a:stretch>
          </p:blipFill>
          <p:spPr>
            <a:xfrm>
              <a:off x="10774048" y="4015849"/>
              <a:ext cx="1476000" cy="1476000"/>
            </a:xfrm>
            <a:prstGeom prst="rect">
              <a:avLst/>
            </a:prstGeom>
          </p:spPr>
        </p:pic>
        <p:sp>
          <p:nvSpPr>
            <p:cNvPr id="11" name="TextBox 10">
              <a:extLst>
                <a:ext uri="{FF2B5EF4-FFF2-40B4-BE49-F238E27FC236}">
                  <a16:creationId xmlns:a16="http://schemas.microsoft.com/office/drawing/2014/main" id="{2E7A2492-9F9C-4A14-55B1-624C55A20FCA}"/>
                </a:ext>
              </a:extLst>
            </p:cNvPr>
            <p:cNvSpPr txBox="1"/>
            <p:nvPr/>
          </p:nvSpPr>
          <p:spPr>
            <a:xfrm>
              <a:off x="10144460" y="5446377"/>
              <a:ext cx="2735176" cy="569282"/>
            </a:xfrm>
            <a:prstGeom prst="rect">
              <a:avLst/>
            </a:prstGeom>
            <a:noFill/>
          </p:spPr>
          <p:txBody>
            <a:bodyPr wrap="square" rtlCol="0">
              <a:spAutoFit/>
            </a:bodyPr>
            <a:lstStyle/>
            <a:p>
              <a:pPr algn="ctr" defTabSz="304770"/>
              <a:r>
                <a:rPr lang="en-GB" sz="1866" b="1">
                  <a:solidFill>
                    <a:srgbClr val="4E226B"/>
                  </a:solidFill>
                  <a:latin typeface="Calibri" panose="020F0502020204030204"/>
                </a:rPr>
                <a:t>HAs</a:t>
              </a:r>
            </a:p>
          </p:txBody>
        </p:sp>
      </p:grpSp>
      <p:grpSp>
        <p:nvGrpSpPr>
          <p:cNvPr id="12" name="Group 11">
            <a:extLst>
              <a:ext uri="{FF2B5EF4-FFF2-40B4-BE49-F238E27FC236}">
                <a16:creationId xmlns:a16="http://schemas.microsoft.com/office/drawing/2014/main" id="{DD7942B2-B0BC-B551-C15B-025350CB756C}"/>
              </a:ext>
            </a:extLst>
          </p:cNvPr>
          <p:cNvGrpSpPr/>
          <p:nvPr/>
        </p:nvGrpSpPr>
        <p:grpSpPr>
          <a:xfrm>
            <a:off x="5794596" y="2677745"/>
            <a:ext cx="1493822" cy="1575026"/>
            <a:chOff x="8049703" y="3896186"/>
            <a:chExt cx="2219559" cy="2362904"/>
          </a:xfrm>
        </p:grpSpPr>
        <p:pic>
          <p:nvPicPr>
            <p:cNvPr id="13" name="Picture 12">
              <a:extLst>
                <a:ext uri="{FF2B5EF4-FFF2-40B4-BE49-F238E27FC236}">
                  <a16:creationId xmlns:a16="http://schemas.microsoft.com/office/drawing/2014/main" id="{1968DB79-D790-C936-1568-291D2E1C0F94}"/>
                </a:ext>
              </a:extLst>
            </p:cNvPr>
            <p:cNvPicPr>
              <a:picLocks/>
            </p:cNvPicPr>
            <p:nvPr/>
          </p:nvPicPr>
          <p:blipFill>
            <a:blip r:embed="rId3"/>
            <a:stretch>
              <a:fillRect/>
            </a:stretch>
          </p:blipFill>
          <p:spPr>
            <a:xfrm>
              <a:off x="8476069" y="3896186"/>
              <a:ext cx="1440000" cy="1440000"/>
            </a:xfrm>
            <a:prstGeom prst="rect">
              <a:avLst/>
            </a:prstGeom>
          </p:spPr>
        </p:pic>
        <p:sp>
          <p:nvSpPr>
            <p:cNvPr id="14" name="TextBox 13">
              <a:extLst>
                <a:ext uri="{FF2B5EF4-FFF2-40B4-BE49-F238E27FC236}">
                  <a16:creationId xmlns:a16="http://schemas.microsoft.com/office/drawing/2014/main" id="{B344D9B2-72DE-9B6D-98BD-CFFF25FF5ABC}"/>
                </a:ext>
              </a:extLst>
            </p:cNvPr>
            <p:cNvSpPr txBox="1"/>
            <p:nvPr/>
          </p:nvSpPr>
          <p:spPr>
            <a:xfrm>
              <a:off x="8049703" y="5259046"/>
              <a:ext cx="2219559" cy="1000044"/>
            </a:xfrm>
            <a:prstGeom prst="rect">
              <a:avLst/>
            </a:prstGeom>
            <a:noFill/>
          </p:spPr>
          <p:txBody>
            <a:bodyPr wrap="square" rtlCol="0">
              <a:spAutoFit/>
            </a:bodyPr>
            <a:lstStyle/>
            <a:p>
              <a:pPr algn="ctr" defTabSz="304770"/>
              <a:r>
                <a:rPr lang="en-GB" sz="1866" b="1">
                  <a:solidFill>
                    <a:srgbClr val="4E226B"/>
                  </a:solidFill>
                  <a:latin typeface="Calibri" panose="020F0502020204030204"/>
                </a:rPr>
                <a:t>Council</a:t>
              </a:r>
            </a:p>
            <a:p>
              <a:pPr algn="ctr" defTabSz="304770"/>
              <a:endParaRPr lang="en-GB" sz="1866" b="1">
                <a:solidFill>
                  <a:srgbClr val="4E226B"/>
                </a:solidFill>
                <a:latin typeface="Calibri" panose="020F0502020204030204"/>
              </a:endParaRPr>
            </a:p>
          </p:txBody>
        </p:sp>
      </p:grpSp>
      <p:grpSp>
        <p:nvGrpSpPr>
          <p:cNvPr id="15" name="Group 14">
            <a:extLst>
              <a:ext uri="{FF2B5EF4-FFF2-40B4-BE49-F238E27FC236}">
                <a16:creationId xmlns:a16="http://schemas.microsoft.com/office/drawing/2014/main" id="{15E06832-1D87-5FB0-4E00-A2B302479C9B}"/>
              </a:ext>
            </a:extLst>
          </p:cNvPr>
          <p:cNvGrpSpPr/>
          <p:nvPr/>
        </p:nvGrpSpPr>
        <p:grpSpPr>
          <a:xfrm>
            <a:off x="7678662" y="4306537"/>
            <a:ext cx="3112705" cy="1176169"/>
            <a:chOff x="10780856" y="2967536"/>
            <a:chExt cx="5039844" cy="1775814"/>
          </a:xfrm>
        </p:grpSpPr>
        <p:grpSp>
          <p:nvGrpSpPr>
            <p:cNvPr id="16" name="Group 15">
              <a:extLst>
                <a:ext uri="{FF2B5EF4-FFF2-40B4-BE49-F238E27FC236}">
                  <a16:creationId xmlns:a16="http://schemas.microsoft.com/office/drawing/2014/main" id="{54E6ACAA-AD63-80C5-6A84-B26E8583B2F4}"/>
                </a:ext>
              </a:extLst>
            </p:cNvPr>
            <p:cNvGrpSpPr/>
            <p:nvPr/>
          </p:nvGrpSpPr>
          <p:grpSpPr>
            <a:xfrm>
              <a:off x="10780856" y="2967536"/>
              <a:ext cx="5039844" cy="1725744"/>
              <a:chOff x="10888431" y="4184356"/>
              <a:chExt cx="5039844" cy="1725744"/>
            </a:xfrm>
          </p:grpSpPr>
          <p:pic>
            <p:nvPicPr>
              <p:cNvPr id="18" name="Picture 17">
                <a:extLst>
                  <a:ext uri="{FF2B5EF4-FFF2-40B4-BE49-F238E27FC236}">
                    <a16:creationId xmlns:a16="http://schemas.microsoft.com/office/drawing/2014/main" id="{20CEE4F3-7B6D-91B3-21E8-4A966297C89F}"/>
                  </a:ext>
                </a:extLst>
              </p:cNvPr>
              <p:cNvPicPr>
                <a:picLocks noChangeAspect="1"/>
              </p:cNvPicPr>
              <p:nvPr/>
            </p:nvPicPr>
            <p:blipFill>
              <a:blip r:embed="rId3"/>
              <a:stretch>
                <a:fillRect/>
              </a:stretch>
            </p:blipFill>
            <p:spPr>
              <a:xfrm>
                <a:off x="14021554" y="4184356"/>
                <a:ext cx="1906721" cy="1725744"/>
              </a:xfrm>
              <a:prstGeom prst="rect">
                <a:avLst/>
              </a:prstGeom>
            </p:spPr>
          </p:pic>
          <p:sp>
            <p:nvSpPr>
              <p:cNvPr id="19" name="TextBox 18">
                <a:extLst>
                  <a:ext uri="{FF2B5EF4-FFF2-40B4-BE49-F238E27FC236}">
                    <a16:creationId xmlns:a16="http://schemas.microsoft.com/office/drawing/2014/main" id="{3DDE5F6A-0E16-C7DB-A600-D46625C559FC}"/>
                  </a:ext>
                </a:extLst>
              </p:cNvPr>
              <p:cNvSpPr txBox="1"/>
              <p:nvPr/>
            </p:nvSpPr>
            <p:spPr>
              <a:xfrm>
                <a:off x="11944188" y="4256369"/>
                <a:ext cx="2413414" cy="572924"/>
              </a:xfrm>
              <a:prstGeom prst="rect">
                <a:avLst/>
              </a:prstGeom>
              <a:noFill/>
            </p:spPr>
            <p:txBody>
              <a:bodyPr wrap="square" rtlCol="0">
                <a:spAutoFit/>
              </a:bodyPr>
              <a:lstStyle/>
              <a:p>
                <a:pPr defTabSz="304770"/>
                <a:r>
                  <a:rPr lang="en-GB" sz="1866" b="1" dirty="0">
                    <a:solidFill>
                      <a:srgbClr val="4E226B"/>
                    </a:solidFill>
                    <a:latin typeface="Calibri" panose="020F0502020204030204"/>
                  </a:rPr>
                  <a:t>Key:</a:t>
                </a:r>
              </a:p>
            </p:txBody>
          </p:sp>
          <p:sp>
            <p:nvSpPr>
              <p:cNvPr id="20" name="TextBox 19">
                <a:extLst>
                  <a:ext uri="{FF2B5EF4-FFF2-40B4-BE49-F238E27FC236}">
                    <a16:creationId xmlns:a16="http://schemas.microsoft.com/office/drawing/2014/main" id="{6383EE69-E36F-08CE-43C0-68B7D6B701B8}"/>
                  </a:ext>
                </a:extLst>
              </p:cNvPr>
              <p:cNvSpPr txBox="1"/>
              <p:nvPr/>
            </p:nvSpPr>
            <p:spPr>
              <a:xfrm>
                <a:off x="10888431" y="4709781"/>
                <a:ext cx="3106623" cy="944676"/>
              </a:xfrm>
              <a:prstGeom prst="rect">
                <a:avLst/>
              </a:prstGeom>
              <a:noFill/>
            </p:spPr>
            <p:txBody>
              <a:bodyPr wrap="square" rtlCol="0">
                <a:spAutoFit/>
              </a:bodyPr>
              <a:lstStyle/>
              <a:p>
                <a:pPr algn="ctr" defTabSz="304770"/>
                <a:r>
                  <a:rPr lang="en-GB" sz="1733" dirty="0">
                    <a:solidFill>
                      <a:srgbClr val="4E226B"/>
                    </a:solidFill>
                    <a:latin typeface="Calibri" panose="020F0502020204030204"/>
                  </a:rPr>
                  <a:t>Approximate Carbon Emissions</a:t>
                </a:r>
              </a:p>
            </p:txBody>
          </p:sp>
        </p:grpSp>
        <p:cxnSp>
          <p:nvCxnSpPr>
            <p:cNvPr id="17" name="Straight Arrow Connector 16">
              <a:extLst>
                <a:ext uri="{FF2B5EF4-FFF2-40B4-BE49-F238E27FC236}">
                  <a16:creationId xmlns:a16="http://schemas.microsoft.com/office/drawing/2014/main" id="{090D1A94-2BDD-C937-4BFD-D3015A689019}"/>
                </a:ext>
              </a:extLst>
            </p:cNvPr>
            <p:cNvCxnSpPr/>
            <p:nvPr/>
          </p:nvCxnSpPr>
          <p:spPr>
            <a:xfrm flipV="1">
              <a:off x="14054598" y="3016246"/>
              <a:ext cx="1538262" cy="1727104"/>
            </a:xfrm>
            <a:prstGeom prst="straightConnector1">
              <a:avLst/>
            </a:prstGeom>
            <a:ln w="57150">
              <a:solidFill>
                <a:srgbClr val="4E226B"/>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B2F82DDB-F0E6-F031-5A5D-CF453685ECB3}"/>
              </a:ext>
            </a:extLst>
          </p:cNvPr>
          <p:cNvSpPr/>
          <p:nvPr/>
        </p:nvSpPr>
        <p:spPr>
          <a:xfrm>
            <a:off x="2835965" y="1413474"/>
            <a:ext cx="8489507" cy="615553"/>
          </a:xfrm>
          <a:prstGeom prst="rect">
            <a:avLst/>
          </a:prstGeom>
        </p:spPr>
        <p:txBody>
          <a:bodyPr wrap="square" lIns="0" tIns="0" rIns="0" bIns="0" anchor="ctr">
            <a:spAutoFit/>
          </a:bodyPr>
          <a:lstStyle/>
          <a:p>
            <a:pPr defTabSz="1219078"/>
            <a:r>
              <a:rPr lang="en-US" sz="4000" b="1">
                <a:solidFill>
                  <a:srgbClr val="4E226B"/>
                </a:solidFill>
                <a:latin typeface="Arial" panose="020B0604020202020204"/>
              </a:rPr>
              <a:t>Home types by CO2 emissions</a:t>
            </a:r>
            <a:endParaRPr lang="en-US" sz="4000" b="1" spc="800">
              <a:solidFill>
                <a:srgbClr val="4E226B"/>
              </a:solidFill>
              <a:latin typeface="Roboto Light" panose="02000000000000000000" pitchFamily="2" charset="0"/>
              <a:ea typeface="Roboto Light" panose="02000000000000000000" pitchFamily="2" charset="0"/>
            </a:endParaRPr>
          </a:p>
        </p:txBody>
      </p:sp>
      <p:pic>
        <p:nvPicPr>
          <p:cNvPr id="23" name="Picture 22">
            <a:extLst>
              <a:ext uri="{FF2B5EF4-FFF2-40B4-BE49-F238E27FC236}">
                <a16:creationId xmlns:a16="http://schemas.microsoft.com/office/drawing/2014/main" id="{02B687AA-CA2D-32EE-251E-48C2C54C1BCC}"/>
              </a:ext>
            </a:extLst>
          </p:cNvPr>
          <p:cNvPicPr>
            <a:picLocks/>
          </p:cNvPicPr>
          <p:nvPr/>
        </p:nvPicPr>
        <p:blipFill>
          <a:blip r:embed="rId3"/>
          <a:stretch>
            <a:fillRect/>
          </a:stretch>
        </p:blipFill>
        <p:spPr>
          <a:xfrm>
            <a:off x="7763518" y="2946012"/>
            <a:ext cx="629953" cy="623904"/>
          </a:xfrm>
          <a:prstGeom prst="rect">
            <a:avLst/>
          </a:prstGeom>
        </p:spPr>
      </p:pic>
      <p:sp>
        <p:nvSpPr>
          <p:cNvPr id="24" name="TextBox 23">
            <a:extLst>
              <a:ext uri="{FF2B5EF4-FFF2-40B4-BE49-F238E27FC236}">
                <a16:creationId xmlns:a16="http://schemas.microsoft.com/office/drawing/2014/main" id="{AAFC612B-8377-E873-C6D4-92408AA96737}"/>
              </a:ext>
            </a:extLst>
          </p:cNvPr>
          <p:cNvSpPr txBox="1"/>
          <p:nvPr/>
        </p:nvSpPr>
        <p:spPr>
          <a:xfrm>
            <a:off x="7171026" y="3542732"/>
            <a:ext cx="1840845" cy="379463"/>
          </a:xfrm>
          <a:prstGeom prst="rect">
            <a:avLst/>
          </a:prstGeom>
          <a:noFill/>
        </p:spPr>
        <p:txBody>
          <a:bodyPr wrap="square" rtlCol="0">
            <a:spAutoFit/>
          </a:bodyPr>
          <a:lstStyle/>
          <a:p>
            <a:pPr algn="ctr" defTabSz="304770"/>
            <a:r>
              <a:rPr lang="en-GB" sz="1866" b="1" dirty="0">
                <a:solidFill>
                  <a:srgbClr val="4E226B"/>
                </a:solidFill>
                <a:latin typeface="Calibri" panose="020F0502020204030204"/>
              </a:rPr>
              <a:t>Private</a:t>
            </a:r>
          </a:p>
        </p:txBody>
      </p:sp>
      <p:pic>
        <p:nvPicPr>
          <p:cNvPr id="25" name="Picture 24">
            <a:extLst>
              <a:ext uri="{FF2B5EF4-FFF2-40B4-BE49-F238E27FC236}">
                <a16:creationId xmlns:a16="http://schemas.microsoft.com/office/drawing/2014/main" id="{0A451438-4363-C099-0FC6-7DEE70459D75}"/>
              </a:ext>
            </a:extLst>
          </p:cNvPr>
          <p:cNvPicPr>
            <a:picLocks/>
          </p:cNvPicPr>
          <p:nvPr/>
        </p:nvPicPr>
        <p:blipFill>
          <a:blip r:embed="rId3"/>
          <a:stretch>
            <a:fillRect/>
          </a:stretch>
        </p:blipFill>
        <p:spPr>
          <a:xfrm>
            <a:off x="9042427" y="3180732"/>
            <a:ext cx="363435" cy="359944"/>
          </a:xfrm>
          <a:prstGeom prst="rect">
            <a:avLst/>
          </a:prstGeom>
        </p:spPr>
      </p:pic>
      <p:sp>
        <p:nvSpPr>
          <p:cNvPr id="26" name="TextBox 25">
            <a:extLst>
              <a:ext uri="{FF2B5EF4-FFF2-40B4-BE49-F238E27FC236}">
                <a16:creationId xmlns:a16="http://schemas.microsoft.com/office/drawing/2014/main" id="{64968D49-4C91-0CBB-0D42-ABEB0D8ABB82}"/>
              </a:ext>
            </a:extLst>
          </p:cNvPr>
          <p:cNvSpPr txBox="1"/>
          <p:nvPr/>
        </p:nvSpPr>
        <p:spPr>
          <a:xfrm>
            <a:off x="8330718" y="3543163"/>
            <a:ext cx="1716455" cy="379463"/>
          </a:xfrm>
          <a:prstGeom prst="rect">
            <a:avLst/>
          </a:prstGeom>
          <a:noFill/>
        </p:spPr>
        <p:txBody>
          <a:bodyPr wrap="square" rtlCol="0">
            <a:spAutoFit/>
          </a:bodyPr>
          <a:lstStyle/>
          <a:p>
            <a:pPr algn="ctr" defTabSz="304770"/>
            <a:r>
              <a:rPr lang="en-GB" sz="1866" b="1" dirty="0">
                <a:solidFill>
                  <a:srgbClr val="4E226B"/>
                </a:solidFill>
                <a:latin typeface="Calibri" panose="020F0502020204030204"/>
              </a:rPr>
              <a:t>Council</a:t>
            </a:r>
          </a:p>
        </p:txBody>
      </p:sp>
      <p:pic>
        <p:nvPicPr>
          <p:cNvPr id="27" name="Picture 26">
            <a:extLst>
              <a:ext uri="{FF2B5EF4-FFF2-40B4-BE49-F238E27FC236}">
                <a16:creationId xmlns:a16="http://schemas.microsoft.com/office/drawing/2014/main" id="{A3D0DEE1-DF64-6386-6CE4-E6A4E44991DE}"/>
              </a:ext>
            </a:extLst>
          </p:cNvPr>
          <p:cNvPicPr>
            <a:picLocks/>
          </p:cNvPicPr>
          <p:nvPr/>
        </p:nvPicPr>
        <p:blipFill>
          <a:blip r:embed="rId3"/>
          <a:stretch>
            <a:fillRect/>
          </a:stretch>
        </p:blipFill>
        <p:spPr>
          <a:xfrm>
            <a:off x="10040999" y="3239367"/>
            <a:ext cx="339205" cy="335948"/>
          </a:xfrm>
          <a:prstGeom prst="rect">
            <a:avLst/>
          </a:prstGeom>
        </p:spPr>
      </p:pic>
      <p:sp>
        <p:nvSpPr>
          <p:cNvPr id="29" name="Rectangle 28">
            <a:extLst>
              <a:ext uri="{FF2B5EF4-FFF2-40B4-BE49-F238E27FC236}">
                <a16:creationId xmlns:a16="http://schemas.microsoft.com/office/drawing/2014/main" id="{0521A66C-453A-BFEA-2736-E79AA9163DBB}"/>
              </a:ext>
            </a:extLst>
          </p:cNvPr>
          <p:cNvSpPr/>
          <p:nvPr/>
        </p:nvSpPr>
        <p:spPr>
          <a:xfrm>
            <a:off x="7117172" y="2451761"/>
            <a:ext cx="3699512" cy="1634654"/>
          </a:xfrm>
          <a:prstGeom prst="rect">
            <a:avLst/>
          </a:prstGeom>
          <a:noFill/>
          <a:ln w="28575">
            <a:solidFill>
              <a:srgbClr val="4E22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770"/>
            <a:endParaRPr lang="en-GB" sz="1200">
              <a:solidFill>
                <a:prstClr val="white"/>
              </a:solidFill>
              <a:latin typeface="Calibri" panose="020F0502020204030204"/>
            </a:endParaRPr>
          </a:p>
        </p:txBody>
      </p:sp>
      <p:sp>
        <p:nvSpPr>
          <p:cNvPr id="32" name="TextBox 31">
            <a:extLst>
              <a:ext uri="{FF2B5EF4-FFF2-40B4-BE49-F238E27FC236}">
                <a16:creationId xmlns:a16="http://schemas.microsoft.com/office/drawing/2014/main" id="{F25B02F1-4BF5-E828-266E-0A586F240BBD}"/>
              </a:ext>
            </a:extLst>
          </p:cNvPr>
          <p:cNvSpPr txBox="1"/>
          <p:nvPr/>
        </p:nvSpPr>
        <p:spPr>
          <a:xfrm>
            <a:off x="7906948" y="2413276"/>
            <a:ext cx="2185421" cy="420564"/>
          </a:xfrm>
          <a:prstGeom prst="rect">
            <a:avLst/>
          </a:prstGeom>
          <a:noFill/>
        </p:spPr>
        <p:txBody>
          <a:bodyPr wrap="square" rtlCol="0">
            <a:spAutoFit/>
          </a:bodyPr>
          <a:lstStyle/>
          <a:p>
            <a:pPr algn="ctr" defTabSz="304770"/>
            <a:r>
              <a:rPr lang="en-GB" sz="2133" b="1">
                <a:solidFill>
                  <a:srgbClr val="4E226B"/>
                </a:solidFill>
                <a:latin typeface="Calibri" panose="020F0502020204030204"/>
              </a:rPr>
              <a:t>New</a:t>
            </a:r>
          </a:p>
        </p:txBody>
      </p:sp>
      <p:sp>
        <p:nvSpPr>
          <p:cNvPr id="35" name="TextBox 34">
            <a:extLst>
              <a:ext uri="{FF2B5EF4-FFF2-40B4-BE49-F238E27FC236}">
                <a16:creationId xmlns:a16="http://schemas.microsoft.com/office/drawing/2014/main" id="{1494274A-21BF-691D-4DA9-12B4162855AB}"/>
              </a:ext>
            </a:extLst>
          </p:cNvPr>
          <p:cNvSpPr txBox="1"/>
          <p:nvPr/>
        </p:nvSpPr>
        <p:spPr>
          <a:xfrm>
            <a:off x="9519804" y="3535554"/>
            <a:ext cx="1319740" cy="380104"/>
          </a:xfrm>
          <a:prstGeom prst="rect">
            <a:avLst/>
          </a:prstGeom>
          <a:noFill/>
        </p:spPr>
        <p:txBody>
          <a:bodyPr wrap="square" rtlCol="0">
            <a:spAutoFit/>
          </a:bodyPr>
          <a:lstStyle/>
          <a:p>
            <a:pPr algn="ctr" defTabSz="304770"/>
            <a:r>
              <a:rPr lang="en-GB" sz="1870" b="1" dirty="0">
                <a:solidFill>
                  <a:srgbClr val="4E226B"/>
                </a:solidFill>
                <a:latin typeface="Calibri" panose="020F0502020204030204"/>
              </a:rPr>
              <a:t>Other</a:t>
            </a:r>
          </a:p>
        </p:txBody>
      </p:sp>
    </p:spTree>
    <p:extLst>
      <p:ext uri="{BB962C8B-B14F-4D97-AF65-F5344CB8AC3E}">
        <p14:creationId xmlns:p14="http://schemas.microsoft.com/office/powerpoint/2010/main" val="3764865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CF047087-E22C-23EB-A52D-A84767E6996C}"/>
              </a:ext>
            </a:extLst>
          </p:cNvPr>
          <p:cNvSpPr txBox="1">
            <a:spLocks/>
          </p:cNvSpPr>
          <p:nvPr/>
        </p:nvSpPr>
        <p:spPr>
          <a:xfrm>
            <a:off x="618280" y="-13063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t>Now…and then slide</a:t>
            </a:r>
          </a:p>
        </p:txBody>
      </p:sp>
      <p:sp>
        <p:nvSpPr>
          <p:cNvPr id="32" name="Content Placeholder 2">
            <a:extLst>
              <a:ext uri="{FF2B5EF4-FFF2-40B4-BE49-F238E27FC236}">
                <a16:creationId xmlns:a16="http://schemas.microsoft.com/office/drawing/2014/main" id="{2A00CFDF-880B-E8D5-BA37-615634439F6D}"/>
              </a:ext>
            </a:extLst>
          </p:cNvPr>
          <p:cNvSpPr txBox="1">
            <a:spLocks/>
          </p:cNvSpPr>
          <p:nvPr/>
        </p:nvSpPr>
        <p:spPr>
          <a:xfrm>
            <a:off x="618280" y="1329863"/>
            <a:ext cx="5181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Now</a:t>
            </a:r>
          </a:p>
          <a:p>
            <a:pPr lvl="1"/>
            <a:r>
              <a:rPr lang="en-GB" b="1"/>
              <a:t>Expensive</a:t>
            </a:r>
            <a:r>
              <a:rPr lang="en-GB"/>
              <a:t>, may have money ‘locked’ up in property, may be a landlord and feel you will not recoup cost</a:t>
            </a:r>
          </a:p>
          <a:p>
            <a:pPr lvl="1"/>
            <a:r>
              <a:rPr lang="en-GB" b="1"/>
              <a:t>Confusing,</a:t>
            </a:r>
          </a:p>
          <a:p>
            <a:pPr lvl="1"/>
            <a:r>
              <a:rPr lang="en-GB" b="1"/>
              <a:t>Hassle,</a:t>
            </a:r>
          </a:p>
          <a:p>
            <a:pPr lvl="1"/>
            <a:r>
              <a:rPr lang="en-GB" b="1"/>
              <a:t>No good suppliers,</a:t>
            </a:r>
          </a:p>
        </p:txBody>
      </p:sp>
      <p:sp>
        <p:nvSpPr>
          <p:cNvPr id="33" name="Content Placeholder 2">
            <a:extLst>
              <a:ext uri="{FF2B5EF4-FFF2-40B4-BE49-F238E27FC236}">
                <a16:creationId xmlns:a16="http://schemas.microsoft.com/office/drawing/2014/main" id="{2753EDF4-2D00-4D47-4619-A89DD438CEAB}"/>
              </a:ext>
            </a:extLst>
          </p:cNvPr>
          <p:cNvSpPr txBox="1">
            <a:spLocks/>
          </p:cNvSpPr>
          <p:nvPr/>
        </p:nvSpPr>
        <p:spPr>
          <a:xfrm>
            <a:off x="6180833" y="1329863"/>
            <a:ext cx="5180800" cy="4351338"/>
          </a:xfrm>
          <a:prstGeom prst="rect">
            <a:avLst/>
          </a:prstGeom>
        </p:spPr>
        <p:txBody>
          <a:bodyPr vert="horz" lIns="0" tIns="0" rIns="0" bIns="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rgbClr val="4A4E4B"/>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rgbClr val="4A4E4B"/>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rgbClr val="4A4E4B"/>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rgbClr val="4A4E4B"/>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rgbClr val="4A4E4B"/>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228577" indent="-228577" defTabSz="914309">
              <a:spcBef>
                <a:spcPts val="1000"/>
              </a:spcBef>
            </a:pPr>
            <a:r>
              <a:rPr lang="en-GB" sz="2800"/>
              <a:t>Vision</a:t>
            </a:r>
          </a:p>
          <a:p>
            <a:pPr marL="685731" lvl="1" indent="-228577" defTabSz="914309">
              <a:spcBef>
                <a:spcPts val="500"/>
              </a:spcBef>
            </a:pPr>
            <a:r>
              <a:rPr lang="en-GB" sz="2400" b="1"/>
              <a:t>Support early adopters</a:t>
            </a:r>
          </a:p>
          <a:p>
            <a:pPr marL="1142886" lvl="2" indent="-228577" defTabSz="914309">
              <a:spcBef>
                <a:spcPts val="500"/>
              </a:spcBef>
            </a:pPr>
            <a:r>
              <a:rPr lang="en-GB" sz="2000" b="1"/>
              <a:t>Retrofit Loan…</a:t>
            </a:r>
          </a:p>
          <a:p>
            <a:pPr marL="1142886" lvl="2" indent="-228577" defTabSz="914309">
              <a:spcBef>
                <a:spcPts val="500"/>
              </a:spcBef>
            </a:pPr>
            <a:r>
              <a:rPr lang="en-GB" sz="2000" b="1"/>
              <a:t>XX</a:t>
            </a:r>
            <a:endParaRPr lang="en-GB" sz="2000"/>
          </a:p>
          <a:p>
            <a:pPr marL="685731" lvl="1" indent="-228577" defTabSz="914309">
              <a:spcBef>
                <a:spcPts val="500"/>
              </a:spcBef>
            </a:pPr>
            <a:r>
              <a:rPr lang="en-GB" sz="2400" b="1"/>
              <a:t>Trusted advice service</a:t>
            </a:r>
          </a:p>
          <a:p>
            <a:pPr marL="1142886" lvl="2" indent="-228577" defTabSz="914309">
              <a:spcBef>
                <a:spcPts val="500"/>
              </a:spcBef>
            </a:pPr>
            <a:r>
              <a:rPr lang="en-GB" sz="2000" b="1"/>
              <a:t>HEWF</a:t>
            </a:r>
          </a:p>
          <a:p>
            <a:pPr marL="1142886" lvl="2" indent="-228577" defTabSz="914309">
              <a:spcBef>
                <a:spcPts val="500"/>
              </a:spcBef>
            </a:pPr>
            <a:r>
              <a:rPr lang="en-GB" sz="2000" b="1"/>
              <a:t>Network of past retrofitters</a:t>
            </a:r>
          </a:p>
          <a:p>
            <a:pPr marL="685731" lvl="1" indent="-228577" defTabSz="914309">
              <a:spcBef>
                <a:spcPts val="500"/>
              </a:spcBef>
            </a:pPr>
            <a:r>
              <a:rPr lang="en-GB" sz="2400" b="1"/>
              <a:t>Making the green choice the easy choice</a:t>
            </a:r>
          </a:p>
          <a:p>
            <a:pPr marL="1142886" lvl="2" indent="-228577" defTabSz="914309">
              <a:spcBef>
                <a:spcPts val="500"/>
              </a:spcBef>
            </a:pPr>
            <a:r>
              <a:rPr lang="en-GB" sz="2000" b="1"/>
              <a:t>Supportive Planning</a:t>
            </a:r>
          </a:p>
          <a:p>
            <a:pPr marL="1142886" lvl="2" indent="-228577" defTabSz="914309">
              <a:spcBef>
                <a:spcPts val="500"/>
              </a:spcBef>
            </a:pPr>
            <a:r>
              <a:rPr lang="en-GB" sz="2000" b="1"/>
              <a:t>Free parking permits</a:t>
            </a:r>
          </a:p>
          <a:p>
            <a:pPr marL="685731" lvl="1" indent="-228577" defTabSz="914309">
              <a:spcBef>
                <a:spcPts val="500"/>
              </a:spcBef>
            </a:pPr>
            <a:r>
              <a:rPr lang="en-GB" sz="2400" b="1"/>
              <a:t>No good suppliers</a:t>
            </a:r>
          </a:p>
          <a:p>
            <a:pPr marL="1142886" lvl="2" indent="-228577" defTabSz="914309">
              <a:spcBef>
                <a:spcPts val="500"/>
              </a:spcBef>
            </a:pPr>
            <a:r>
              <a:rPr lang="en-GB" sz="2000" b="1"/>
              <a:t>Retrofit Company</a:t>
            </a:r>
          </a:p>
        </p:txBody>
      </p:sp>
      <p:pic>
        <p:nvPicPr>
          <p:cNvPr id="34" name="Picture 33">
            <a:extLst>
              <a:ext uri="{FF2B5EF4-FFF2-40B4-BE49-F238E27FC236}">
                <a16:creationId xmlns:a16="http://schemas.microsoft.com/office/drawing/2014/main" id="{A43435D2-55A7-198C-6308-A2EE0F79BBDD}"/>
              </a:ext>
            </a:extLst>
          </p:cNvPr>
          <p:cNvPicPr>
            <a:picLocks noChangeAspect="1"/>
          </p:cNvPicPr>
          <p:nvPr/>
        </p:nvPicPr>
        <p:blipFill rotWithShape="1">
          <a:blip r:embed="rId3"/>
          <a:srcRect t="1732" b="6660"/>
          <a:stretch/>
        </p:blipFill>
        <p:spPr>
          <a:xfrm>
            <a:off x="618280" y="164386"/>
            <a:ext cx="10906125" cy="5348762"/>
          </a:xfrm>
          <a:prstGeom prst="rect">
            <a:avLst/>
          </a:prstGeom>
        </p:spPr>
      </p:pic>
      <p:sp>
        <p:nvSpPr>
          <p:cNvPr id="35" name="Speech Bubble: Oval 34">
            <a:extLst>
              <a:ext uri="{FF2B5EF4-FFF2-40B4-BE49-F238E27FC236}">
                <a16:creationId xmlns:a16="http://schemas.microsoft.com/office/drawing/2014/main" id="{64735AF3-4A06-C048-1ED9-5B4AC0207298}"/>
              </a:ext>
            </a:extLst>
          </p:cNvPr>
          <p:cNvSpPr/>
          <p:nvPr/>
        </p:nvSpPr>
        <p:spPr>
          <a:xfrm>
            <a:off x="5928484" y="1639466"/>
            <a:ext cx="1764839" cy="553602"/>
          </a:xfrm>
          <a:prstGeom prst="wedgeEllipseCallout">
            <a:avLst>
              <a:gd name="adj1" fmla="val 41236"/>
              <a:gd name="adj2" fmla="val 87897"/>
            </a:avLst>
          </a:prstGeom>
          <a:solidFill>
            <a:srgbClr val="4F256A"/>
          </a:solidFill>
          <a:ln>
            <a:solidFill>
              <a:srgbClr val="4F25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“It’s too expensive”</a:t>
            </a:r>
          </a:p>
        </p:txBody>
      </p:sp>
      <p:sp>
        <p:nvSpPr>
          <p:cNvPr id="36" name="Speech Bubble: Oval 35">
            <a:extLst>
              <a:ext uri="{FF2B5EF4-FFF2-40B4-BE49-F238E27FC236}">
                <a16:creationId xmlns:a16="http://schemas.microsoft.com/office/drawing/2014/main" id="{96C70DCA-493D-C13C-6586-AB42AD8102FA}"/>
              </a:ext>
            </a:extLst>
          </p:cNvPr>
          <p:cNvSpPr/>
          <p:nvPr/>
        </p:nvSpPr>
        <p:spPr>
          <a:xfrm>
            <a:off x="3209080" y="2776327"/>
            <a:ext cx="2188158" cy="729205"/>
          </a:xfrm>
          <a:prstGeom prst="wedgeEllipseCallout">
            <a:avLst>
              <a:gd name="adj1" fmla="val 28890"/>
              <a:gd name="adj2" fmla="val 99008"/>
            </a:avLst>
          </a:prstGeom>
          <a:solidFill>
            <a:srgbClr val="4F256A"/>
          </a:solidFill>
          <a:ln>
            <a:solidFill>
              <a:srgbClr val="4F25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“It’s too much hassle”</a:t>
            </a:r>
          </a:p>
        </p:txBody>
      </p:sp>
      <p:sp>
        <p:nvSpPr>
          <p:cNvPr id="37" name="Speech Bubble: Oval 36">
            <a:extLst>
              <a:ext uri="{FF2B5EF4-FFF2-40B4-BE49-F238E27FC236}">
                <a16:creationId xmlns:a16="http://schemas.microsoft.com/office/drawing/2014/main" id="{1C9EB253-6241-28C7-2C07-98A56095201F}"/>
              </a:ext>
            </a:extLst>
          </p:cNvPr>
          <p:cNvSpPr/>
          <p:nvPr/>
        </p:nvSpPr>
        <p:spPr>
          <a:xfrm>
            <a:off x="8743950" y="2058883"/>
            <a:ext cx="2013995" cy="729205"/>
          </a:xfrm>
          <a:prstGeom prst="wedgeEllipseCallout">
            <a:avLst>
              <a:gd name="adj1" fmla="val 39340"/>
              <a:gd name="adj2" fmla="val 120714"/>
            </a:avLst>
          </a:prstGeom>
          <a:solidFill>
            <a:srgbClr val="4F256A"/>
          </a:solidFill>
          <a:ln>
            <a:solidFill>
              <a:srgbClr val="4F25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“It’s too confusing”</a:t>
            </a:r>
          </a:p>
        </p:txBody>
      </p:sp>
      <p:sp>
        <p:nvSpPr>
          <p:cNvPr id="38" name="Speech Bubble: Oval 37">
            <a:extLst>
              <a:ext uri="{FF2B5EF4-FFF2-40B4-BE49-F238E27FC236}">
                <a16:creationId xmlns:a16="http://schemas.microsoft.com/office/drawing/2014/main" id="{C063C5D5-AA85-5400-5EAE-219B966FE922}"/>
              </a:ext>
            </a:extLst>
          </p:cNvPr>
          <p:cNvSpPr/>
          <p:nvPr/>
        </p:nvSpPr>
        <p:spPr>
          <a:xfrm>
            <a:off x="6631424" y="3739523"/>
            <a:ext cx="2443995" cy="925410"/>
          </a:xfrm>
          <a:prstGeom prst="wedgeEllipseCallout">
            <a:avLst>
              <a:gd name="adj1" fmla="val -26541"/>
              <a:gd name="adj2" fmla="val 92659"/>
            </a:avLst>
          </a:prstGeom>
          <a:solidFill>
            <a:srgbClr val="4F256A"/>
          </a:solidFill>
          <a:ln>
            <a:solidFill>
              <a:srgbClr val="4F25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“It’s too hard to find suppliers      I trust”</a:t>
            </a:r>
          </a:p>
        </p:txBody>
      </p:sp>
      <p:sp>
        <p:nvSpPr>
          <p:cNvPr id="2" name="Rectangle 1">
            <a:extLst>
              <a:ext uri="{FF2B5EF4-FFF2-40B4-BE49-F238E27FC236}">
                <a16:creationId xmlns:a16="http://schemas.microsoft.com/office/drawing/2014/main" id="{BFC8AA6D-0CB7-10EA-E02E-1DD4AE874567}"/>
              </a:ext>
            </a:extLst>
          </p:cNvPr>
          <p:cNvSpPr/>
          <p:nvPr/>
        </p:nvSpPr>
        <p:spPr>
          <a:xfrm>
            <a:off x="618280" y="81409"/>
            <a:ext cx="10906125" cy="523220"/>
          </a:xfrm>
          <a:prstGeom prst="rect">
            <a:avLst/>
          </a:prstGeom>
          <a:solidFill>
            <a:schemeClr val="bg1"/>
          </a:solidFill>
        </p:spPr>
        <p:txBody>
          <a:bodyPr wrap="square" lIns="0" tIns="0" rIns="0" bIns="0" anchor="ctr">
            <a:spAutoFit/>
          </a:bodyPr>
          <a:lstStyle/>
          <a:p>
            <a:pPr defTabSz="914127">
              <a:spcBef>
                <a:spcPct val="0"/>
              </a:spcBef>
              <a:defRPr/>
            </a:pPr>
            <a:r>
              <a:rPr lang="en-GB" sz="3400" b="1" spc="-100" dirty="0">
                <a:solidFill>
                  <a:srgbClr val="00B1AA"/>
                </a:solidFill>
                <a:latin typeface="Arial"/>
                <a:ea typeface="+mj-ea"/>
                <a:cs typeface="Arial"/>
              </a:rPr>
              <a:t>Barriers </a:t>
            </a:r>
            <a:r>
              <a:rPr lang="en-GB" sz="3400" spc="-100" dirty="0">
                <a:solidFill>
                  <a:srgbClr val="00B1AA"/>
                </a:solidFill>
                <a:latin typeface="Arial"/>
                <a:ea typeface="+mj-ea"/>
                <a:cs typeface="Arial"/>
              </a:rPr>
              <a:t>to upgrading the energy efficiency of homes:</a:t>
            </a:r>
          </a:p>
        </p:txBody>
      </p:sp>
      <p:sp>
        <p:nvSpPr>
          <p:cNvPr id="3" name="Speech Bubble: Oval 2">
            <a:extLst>
              <a:ext uri="{FF2B5EF4-FFF2-40B4-BE49-F238E27FC236}">
                <a16:creationId xmlns:a16="http://schemas.microsoft.com/office/drawing/2014/main" id="{4C3CD0A2-35BC-9B39-A358-0BEABC8337CA}"/>
              </a:ext>
            </a:extLst>
          </p:cNvPr>
          <p:cNvSpPr/>
          <p:nvPr/>
        </p:nvSpPr>
        <p:spPr>
          <a:xfrm>
            <a:off x="2411518" y="909474"/>
            <a:ext cx="2123856" cy="870755"/>
          </a:xfrm>
          <a:prstGeom prst="wedgeEllipseCallout">
            <a:avLst>
              <a:gd name="adj1" fmla="val 49340"/>
              <a:gd name="adj2" fmla="val 58316"/>
            </a:avLst>
          </a:prstGeom>
          <a:solidFill>
            <a:srgbClr val="4F256A"/>
          </a:solidFill>
          <a:ln>
            <a:solidFill>
              <a:srgbClr val="4F25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t>“It's not worth it as I don't get the savings”</a:t>
            </a:r>
          </a:p>
        </p:txBody>
      </p:sp>
    </p:spTree>
    <p:extLst>
      <p:ext uri="{BB962C8B-B14F-4D97-AF65-F5344CB8AC3E}">
        <p14:creationId xmlns:p14="http://schemas.microsoft.com/office/powerpoint/2010/main" val="391454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646C12-FC21-5258-ED3B-D218FAF3FD48}"/>
              </a:ext>
            </a:extLst>
          </p:cNvPr>
          <p:cNvGrpSpPr/>
          <p:nvPr/>
        </p:nvGrpSpPr>
        <p:grpSpPr>
          <a:xfrm>
            <a:off x="739529" y="211540"/>
            <a:ext cx="10603277" cy="1170240"/>
            <a:chOff x="906732" y="2974971"/>
            <a:chExt cx="10603277" cy="1170240"/>
          </a:xfrm>
        </p:grpSpPr>
        <p:sp>
          <p:nvSpPr>
            <p:cNvPr id="6" name="TextBox 5">
              <a:extLst>
                <a:ext uri="{FF2B5EF4-FFF2-40B4-BE49-F238E27FC236}">
                  <a16:creationId xmlns:a16="http://schemas.microsoft.com/office/drawing/2014/main" id="{C354A732-8AE7-61AF-E6DD-59E5F03F34ED}"/>
                </a:ext>
              </a:extLst>
            </p:cNvPr>
            <p:cNvSpPr txBox="1"/>
            <p:nvPr/>
          </p:nvSpPr>
          <p:spPr>
            <a:xfrm>
              <a:off x="2461087" y="3020608"/>
              <a:ext cx="9048922" cy="1124603"/>
            </a:xfrm>
            <a:prstGeom prst="rect">
              <a:avLst/>
            </a:prstGeom>
            <a:noFill/>
          </p:spPr>
          <p:txBody>
            <a:bodyPr wrap="square">
              <a:spAutoFit/>
            </a:bodyPr>
            <a:lstStyle/>
            <a:p>
              <a:pPr marL="88900" lvl="2">
                <a:lnSpc>
                  <a:spcPct val="107000"/>
                </a:lnSpc>
                <a:defRPr/>
              </a:pPr>
              <a:r>
                <a:rPr kumimoji="0" lang="en-GB" sz="2800" b="1" i="0" u="none" strike="noStrike" kern="1200" cap="none" spc="0" normalizeH="0" baseline="0" noProof="0">
                  <a:ln>
                    <a:noFill/>
                  </a:ln>
                  <a:solidFill>
                    <a:srgbClr val="4F266A"/>
                  </a:solidFill>
                  <a:effectLst/>
                  <a:uLnTx/>
                  <a:uFillTx/>
                  <a:latin typeface="Arial" panose="020B0604020202020204"/>
                  <a:ea typeface="+mn-ea"/>
                  <a:cs typeface="+mn-cs"/>
                </a:rPr>
                <a:t>Energy Upgrade Loan </a:t>
              </a:r>
              <a:r>
                <a:rPr kumimoji="0" lang="en-GB" sz="1800" b="1" i="0" u="none" strike="noStrike" kern="1200" cap="none" spc="0" normalizeH="0" baseline="0" noProof="0">
                  <a:ln>
                    <a:noFill/>
                  </a:ln>
                  <a:solidFill>
                    <a:srgbClr val="4F266A"/>
                  </a:solidFill>
                  <a:effectLst/>
                  <a:uLnTx/>
                  <a:uFillTx/>
                  <a:latin typeface="Arial" panose="020B0604020202020204"/>
                  <a:ea typeface="+mn-ea"/>
                  <a:cs typeface="+mn-cs"/>
                </a:rPr>
                <a:t>– </a:t>
              </a: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Cost </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often comes up as the </a:t>
              </a: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largest barrier</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solidFill>
                    <a:prstClr val="black"/>
                  </a:solidFill>
                  <a:latin typeface="Arial" panose="020B0604020202020204" pitchFamily="34" charset="0"/>
                  <a:ea typeface="Calibri" panose="020F0502020204030204" pitchFamily="34" charset="0"/>
                  <a:cs typeface="Arial" panose="020B0604020202020204" pitchFamily="34" charset="0"/>
                </a:rPr>
                <a:t>We are launching an Energy Upgrade Loan scheme to support </a:t>
              </a:r>
              <a:r>
                <a:rPr lang="en-GB" b="1">
                  <a:solidFill>
                    <a:prstClr val="black"/>
                  </a:solidFill>
                  <a:latin typeface="Arial" panose="020B0604020202020204" pitchFamily="34" charset="0"/>
                  <a:ea typeface="Calibri" panose="020F0502020204030204" pitchFamily="34" charset="0"/>
                  <a:cs typeface="Arial" panose="020B0604020202020204" pitchFamily="34" charset="0"/>
                </a:rPr>
                <a:t>private homeowners and landlords </a:t>
              </a:r>
              <a:r>
                <a:rPr lang="en-GB">
                  <a:solidFill>
                    <a:prstClr val="black"/>
                  </a:solidFill>
                  <a:latin typeface="Arial" panose="020B0604020202020204" pitchFamily="34" charset="0"/>
                  <a:ea typeface="Calibri" panose="020F0502020204030204" pitchFamily="34" charset="0"/>
                  <a:cs typeface="Arial" panose="020B0604020202020204" pitchFamily="34" charset="0"/>
                </a:rPr>
                <a:t>with </a:t>
              </a:r>
              <a:r>
                <a:rPr lang="en-GB" b="1">
                  <a:solidFill>
                    <a:prstClr val="black"/>
                  </a:solidFill>
                  <a:latin typeface="Arial" panose="020B0604020202020204" pitchFamily="34" charset="0"/>
                  <a:ea typeface="Calibri" panose="020F0502020204030204" pitchFamily="34" charset="0"/>
                  <a:cs typeface="Arial" panose="020B0604020202020204" pitchFamily="34" charset="0"/>
                </a:rPr>
                <a:t>EPC D or lower.</a:t>
              </a:r>
              <a:endPar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Graphic 6" descr="Loan outline">
              <a:extLst>
                <a:ext uri="{FF2B5EF4-FFF2-40B4-BE49-F238E27FC236}">
                  <a16:creationId xmlns:a16="http://schemas.microsoft.com/office/drawing/2014/main" id="{49569CE1-87E0-DAF7-6E1F-076EF821D1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6732" y="2974971"/>
              <a:ext cx="998146" cy="998146"/>
            </a:xfrm>
            <a:prstGeom prst="rect">
              <a:avLst/>
            </a:prstGeom>
          </p:spPr>
        </p:pic>
      </p:grpSp>
      <p:pic>
        <p:nvPicPr>
          <p:cNvPr id="11" name="Graphic 10" descr="Pound with solid fill">
            <a:extLst>
              <a:ext uri="{FF2B5EF4-FFF2-40B4-BE49-F238E27FC236}">
                <a16:creationId xmlns:a16="http://schemas.microsoft.com/office/drawing/2014/main" id="{B277762C-D333-1CC3-A794-BC8477FAC4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0384" y="1482536"/>
            <a:ext cx="586460" cy="586460"/>
          </a:xfrm>
          <a:prstGeom prst="rect">
            <a:avLst/>
          </a:prstGeom>
        </p:spPr>
      </p:pic>
      <p:sp>
        <p:nvSpPr>
          <p:cNvPr id="12" name="Title 2">
            <a:extLst>
              <a:ext uri="{FF2B5EF4-FFF2-40B4-BE49-F238E27FC236}">
                <a16:creationId xmlns:a16="http://schemas.microsoft.com/office/drawing/2014/main" id="{8697BD27-664F-79C3-8DC6-CE43DA4039E0}"/>
              </a:ext>
            </a:extLst>
          </p:cNvPr>
          <p:cNvSpPr txBox="1">
            <a:spLocks/>
          </p:cNvSpPr>
          <p:nvPr/>
        </p:nvSpPr>
        <p:spPr>
          <a:xfrm>
            <a:off x="896536" y="2158122"/>
            <a:ext cx="2776596" cy="430887"/>
          </a:xfrm>
          <a:prstGeom prst="rect">
            <a:avLst/>
          </a:prstGeom>
        </p:spPr>
        <p:txBody>
          <a:bodyPr wrap="square" lIns="0" tIns="0" rIns="0" bIns="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32025E"/>
                </a:solidFill>
                <a:effectLst/>
                <a:uLnTx/>
                <a:uFillTx/>
                <a:latin typeface="Arial" panose="020B0604020202020204" pitchFamily="34" charset="0"/>
                <a:ea typeface="+mj-ea"/>
                <a:cs typeface="Arial" panose="020B0604020202020204" pitchFamily="34" charset="0"/>
              </a:rPr>
              <a:t>£2,000 - £20,000</a:t>
            </a:r>
            <a:endParaRPr kumimoji="0" lang="en-GB" sz="2800" b="1" i="0" u="none" strike="noStrike" kern="1200" cap="none" spc="0" normalizeH="0" baseline="0" noProof="0">
              <a:ln>
                <a:noFill/>
              </a:ln>
              <a:solidFill>
                <a:srgbClr val="32025E"/>
              </a:solidFill>
              <a:effectLst/>
              <a:uLnTx/>
              <a:uFillTx/>
              <a:latin typeface="Arial" panose="020B0604020202020204" pitchFamily="34" charset="0"/>
              <a:ea typeface="+mj-ea"/>
              <a:cs typeface="Arial" panose="020B0604020202020204" pitchFamily="34" charset="0"/>
            </a:endParaRPr>
          </a:p>
        </p:txBody>
      </p:sp>
      <p:sp>
        <p:nvSpPr>
          <p:cNvPr id="13" name="Title 2">
            <a:extLst>
              <a:ext uri="{FF2B5EF4-FFF2-40B4-BE49-F238E27FC236}">
                <a16:creationId xmlns:a16="http://schemas.microsoft.com/office/drawing/2014/main" id="{11BB7F00-8E4C-8C45-19A2-3216899C4A7F}"/>
              </a:ext>
            </a:extLst>
          </p:cNvPr>
          <p:cNvSpPr txBox="1">
            <a:spLocks/>
          </p:cNvSpPr>
          <p:nvPr/>
        </p:nvSpPr>
        <p:spPr>
          <a:xfrm>
            <a:off x="5340579" y="2100650"/>
            <a:ext cx="1958978" cy="430887"/>
          </a:xfrm>
          <a:prstGeom prst="rect">
            <a:avLst/>
          </a:prstGeom>
        </p:spPr>
        <p:txBody>
          <a:bodyPr wrap="square" lIns="0" tIns="0" rIns="0" bIns="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32025E"/>
                </a:solidFill>
                <a:effectLst/>
                <a:uLnTx/>
                <a:uFillTx/>
                <a:latin typeface="Arial" panose="020B0604020202020204" pitchFamily="34" charset="0"/>
                <a:ea typeface="+mj-ea"/>
                <a:cs typeface="Arial" panose="020B0604020202020204" pitchFamily="34" charset="0"/>
              </a:rPr>
              <a:t>10 years</a:t>
            </a:r>
            <a:endParaRPr kumimoji="0" lang="en-GB" sz="2800" b="1" i="0" u="none" strike="noStrike" kern="1200" cap="none" spc="0" normalizeH="0" baseline="0" noProof="0">
              <a:ln>
                <a:noFill/>
              </a:ln>
              <a:solidFill>
                <a:srgbClr val="32025E"/>
              </a:solidFill>
              <a:effectLst/>
              <a:uLnTx/>
              <a:uFillTx/>
              <a:latin typeface="Arial" panose="020B0604020202020204" pitchFamily="34" charset="0"/>
              <a:ea typeface="+mj-ea"/>
              <a:cs typeface="Arial" panose="020B0604020202020204" pitchFamily="34" charset="0"/>
            </a:endParaRPr>
          </a:p>
        </p:txBody>
      </p:sp>
      <p:sp>
        <p:nvSpPr>
          <p:cNvPr id="14" name="Title 2">
            <a:extLst>
              <a:ext uri="{FF2B5EF4-FFF2-40B4-BE49-F238E27FC236}">
                <a16:creationId xmlns:a16="http://schemas.microsoft.com/office/drawing/2014/main" id="{284AEA58-7216-42AC-BA4F-BC6C9780DCA7}"/>
              </a:ext>
            </a:extLst>
          </p:cNvPr>
          <p:cNvSpPr txBox="1">
            <a:spLocks/>
          </p:cNvSpPr>
          <p:nvPr/>
        </p:nvSpPr>
        <p:spPr>
          <a:xfrm>
            <a:off x="8977963" y="2155705"/>
            <a:ext cx="2168646" cy="430887"/>
          </a:xfrm>
          <a:prstGeom prst="rect">
            <a:avLst/>
          </a:prstGeom>
        </p:spPr>
        <p:txBody>
          <a:bodyPr wrap="square" lIns="0" tIns="0" rIns="0" bIns="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32025E"/>
                </a:solidFill>
                <a:effectLst/>
                <a:uLnTx/>
                <a:uFillTx/>
                <a:latin typeface="Arial" panose="020B0604020202020204" pitchFamily="34" charset="0"/>
                <a:ea typeface="+mj-ea"/>
                <a:cs typeface="Arial" panose="020B0604020202020204" pitchFamily="34" charset="0"/>
              </a:rPr>
              <a:t>0 interest</a:t>
            </a:r>
          </a:p>
        </p:txBody>
      </p:sp>
      <p:pic>
        <p:nvPicPr>
          <p:cNvPr id="16" name="Graphic 15" descr="Monthly calendar outline">
            <a:extLst>
              <a:ext uri="{FF2B5EF4-FFF2-40B4-BE49-F238E27FC236}">
                <a16:creationId xmlns:a16="http://schemas.microsoft.com/office/drawing/2014/main" id="{3699D6AF-09A9-1172-D261-2AED58C471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3608" y="1462135"/>
            <a:ext cx="586460" cy="586460"/>
          </a:xfrm>
          <a:prstGeom prst="rect">
            <a:avLst/>
          </a:prstGeom>
        </p:spPr>
      </p:pic>
      <p:pic>
        <p:nvPicPr>
          <p:cNvPr id="18" name="Graphic 17" descr="Mortgage outline">
            <a:extLst>
              <a:ext uri="{FF2B5EF4-FFF2-40B4-BE49-F238E27FC236}">
                <a16:creationId xmlns:a16="http://schemas.microsoft.com/office/drawing/2014/main" id="{198E66B5-E1E4-284B-E035-9A7432CADF0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75826" y="1514190"/>
            <a:ext cx="586460" cy="586460"/>
          </a:xfrm>
          <a:prstGeom prst="rect">
            <a:avLst/>
          </a:prstGeom>
        </p:spPr>
      </p:pic>
      <p:sp>
        <p:nvSpPr>
          <p:cNvPr id="20" name="Text Placeholder 2">
            <a:extLst>
              <a:ext uri="{FF2B5EF4-FFF2-40B4-BE49-F238E27FC236}">
                <a16:creationId xmlns:a16="http://schemas.microsoft.com/office/drawing/2014/main" id="{01E066A7-24CD-8D6B-6CA6-E2BE0B625BEF}"/>
              </a:ext>
            </a:extLst>
          </p:cNvPr>
          <p:cNvSpPr txBox="1">
            <a:spLocks/>
          </p:cNvSpPr>
          <p:nvPr/>
        </p:nvSpPr>
        <p:spPr>
          <a:xfrm>
            <a:off x="849432" y="2909443"/>
            <a:ext cx="5157787" cy="409148"/>
          </a:xfrm>
          <a:prstGeom prst="rect">
            <a:avLst/>
          </a:prstGeom>
        </p:spPr>
        <p:txBody>
          <a:bodyPr/>
          <a:lstStyle>
            <a:lvl1pPr marL="152385" indent="-152385" algn="l" defTabSz="609539" rtl="0" eaLnBrk="1" latinLnBrk="0" hangingPunct="1">
              <a:lnSpc>
                <a:spcPct val="90000"/>
              </a:lnSpc>
              <a:spcBef>
                <a:spcPts val="667"/>
              </a:spcBef>
              <a:buFont typeface="Arial" panose="020B0604020202020204" pitchFamily="34" charset="0"/>
              <a:buChar char="•"/>
              <a:defRPr sz="1866" kern="1200">
                <a:solidFill>
                  <a:schemeClr val="tx1"/>
                </a:solidFill>
                <a:latin typeface="+mn-lt"/>
                <a:ea typeface="+mn-ea"/>
                <a:cs typeface="+mn-cs"/>
              </a:defRPr>
            </a:lvl1pPr>
            <a:lvl2pPr marL="457154" indent="-152385" algn="l" defTabSz="609539" rtl="0" eaLnBrk="1" latinLnBrk="0" hangingPunct="1">
              <a:lnSpc>
                <a:spcPct val="90000"/>
              </a:lnSpc>
              <a:spcBef>
                <a:spcPts val="333"/>
              </a:spcBef>
              <a:buFont typeface="Arial" panose="020B0604020202020204" pitchFamily="34" charset="0"/>
              <a:buChar char="•"/>
              <a:defRPr sz="1600" kern="1200">
                <a:solidFill>
                  <a:schemeClr val="tx1"/>
                </a:solidFill>
                <a:latin typeface="+mn-lt"/>
                <a:ea typeface="+mn-ea"/>
                <a:cs typeface="+mn-cs"/>
              </a:defRPr>
            </a:lvl2pPr>
            <a:lvl3pPr marL="761924" indent="-152385" algn="l" defTabSz="609539" rtl="0" eaLnBrk="1" latinLnBrk="0" hangingPunct="1">
              <a:lnSpc>
                <a:spcPct val="90000"/>
              </a:lnSpc>
              <a:spcBef>
                <a:spcPts val="333"/>
              </a:spcBef>
              <a:buFont typeface="Arial" panose="020B0604020202020204" pitchFamily="34" charset="0"/>
              <a:buChar char="•"/>
              <a:defRPr sz="1333" kern="1200">
                <a:solidFill>
                  <a:schemeClr val="tx1"/>
                </a:solidFill>
                <a:latin typeface="+mn-lt"/>
                <a:ea typeface="+mn-ea"/>
                <a:cs typeface="+mn-cs"/>
              </a:defRPr>
            </a:lvl3pPr>
            <a:lvl4pPr marL="1066693"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4pPr>
            <a:lvl5pPr marL="1371463"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5pPr>
            <a:lvl6pPr marL="1676232"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6pPr>
            <a:lvl7pPr marL="1981002"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7pPr>
            <a:lvl8pPr marL="2285771"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8pPr>
            <a:lvl9pPr marL="2590541"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9pPr>
          </a:lstStyle>
          <a:p>
            <a:r>
              <a:rPr lang="en-US"/>
              <a:t>Application Journey </a:t>
            </a:r>
          </a:p>
        </p:txBody>
      </p:sp>
      <p:pic>
        <p:nvPicPr>
          <p:cNvPr id="21" name="Picture 6">
            <a:extLst>
              <a:ext uri="{FF2B5EF4-FFF2-40B4-BE49-F238E27FC236}">
                <a16:creationId xmlns:a16="http://schemas.microsoft.com/office/drawing/2014/main" id="{5EC1B261-C7FC-F68C-49DF-22F5FCEFA349}"/>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185019" y="3422702"/>
            <a:ext cx="5157787" cy="2146408"/>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4">
            <a:extLst>
              <a:ext uri="{FF2B5EF4-FFF2-40B4-BE49-F238E27FC236}">
                <a16:creationId xmlns:a16="http://schemas.microsoft.com/office/drawing/2014/main" id="{581871D4-522C-574D-C708-A7D76DE64F27}"/>
              </a:ext>
            </a:extLst>
          </p:cNvPr>
          <p:cNvSpPr txBox="1">
            <a:spLocks/>
          </p:cNvSpPr>
          <p:nvPr/>
        </p:nvSpPr>
        <p:spPr>
          <a:xfrm>
            <a:off x="6181843" y="2909443"/>
            <a:ext cx="5183188" cy="409148"/>
          </a:xfrm>
          <a:prstGeom prst="rect">
            <a:avLst/>
          </a:prstGeom>
        </p:spPr>
        <p:txBody>
          <a:bodyPr/>
          <a:lstStyle>
            <a:lvl1pPr marL="152385" indent="-152385" algn="l" defTabSz="609539" rtl="0" eaLnBrk="1" latinLnBrk="0" hangingPunct="1">
              <a:lnSpc>
                <a:spcPct val="90000"/>
              </a:lnSpc>
              <a:spcBef>
                <a:spcPts val="667"/>
              </a:spcBef>
              <a:buFont typeface="Arial" panose="020B0604020202020204" pitchFamily="34" charset="0"/>
              <a:buChar char="•"/>
              <a:defRPr sz="1866" kern="1200">
                <a:solidFill>
                  <a:schemeClr val="tx1"/>
                </a:solidFill>
                <a:latin typeface="+mn-lt"/>
                <a:ea typeface="+mn-ea"/>
                <a:cs typeface="+mn-cs"/>
              </a:defRPr>
            </a:lvl1pPr>
            <a:lvl2pPr marL="457154" indent="-152385" algn="l" defTabSz="609539" rtl="0" eaLnBrk="1" latinLnBrk="0" hangingPunct="1">
              <a:lnSpc>
                <a:spcPct val="90000"/>
              </a:lnSpc>
              <a:spcBef>
                <a:spcPts val="333"/>
              </a:spcBef>
              <a:buFont typeface="Arial" panose="020B0604020202020204" pitchFamily="34" charset="0"/>
              <a:buChar char="•"/>
              <a:defRPr sz="1600" kern="1200">
                <a:solidFill>
                  <a:schemeClr val="tx1"/>
                </a:solidFill>
                <a:latin typeface="+mn-lt"/>
                <a:ea typeface="+mn-ea"/>
                <a:cs typeface="+mn-cs"/>
              </a:defRPr>
            </a:lvl2pPr>
            <a:lvl3pPr marL="761924" indent="-152385" algn="l" defTabSz="609539" rtl="0" eaLnBrk="1" latinLnBrk="0" hangingPunct="1">
              <a:lnSpc>
                <a:spcPct val="90000"/>
              </a:lnSpc>
              <a:spcBef>
                <a:spcPts val="333"/>
              </a:spcBef>
              <a:buFont typeface="Arial" panose="020B0604020202020204" pitchFamily="34" charset="0"/>
              <a:buChar char="•"/>
              <a:defRPr sz="1333" kern="1200">
                <a:solidFill>
                  <a:schemeClr val="tx1"/>
                </a:solidFill>
                <a:latin typeface="+mn-lt"/>
                <a:ea typeface="+mn-ea"/>
                <a:cs typeface="+mn-cs"/>
              </a:defRPr>
            </a:lvl3pPr>
            <a:lvl4pPr marL="1066693"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4pPr>
            <a:lvl5pPr marL="1371463"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5pPr>
            <a:lvl6pPr marL="1676232"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6pPr>
            <a:lvl7pPr marL="1981002"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7pPr>
            <a:lvl8pPr marL="2285771"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8pPr>
            <a:lvl9pPr marL="2590541"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9pPr>
          </a:lstStyle>
          <a:p>
            <a:r>
              <a:rPr lang="en-US"/>
              <a:t>Post Funding Award Journey</a:t>
            </a:r>
          </a:p>
        </p:txBody>
      </p:sp>
      <p:cxnSp>
        <p:nvCxnSpPr>
          <p:cNvPr id="25" name="Straight Connector 24">
            <a:extLst>
              <a:ext uri="{FF2B5EF4-FFF2-40B4-BE49-F238E27FC236}">
                <a16:creationId xmlns:a16="http://schemas.microsoft.com/office/drawing/2014/main" id="{CB4E663A-0F6C-5743-42AF-5C0B17CDBE20}"/>
              </a:ext>
            </a:extLst>
          </p:cNvPr>
          <p:cNvCxnSpPr/>
          <p:nvPr/>
        </p:nvCxnSpPr>
        <p:spPr>
          <a:xfrm flipV="1">
            <a:off x="574158" y="2786851"/>
            <a:ext cx="10768648" cy="30369"/>
          </a:xfrm>
          <a:prstGeom prst="line">
            <a:avLst/>
          </a:prstGeom>
          <a:ln>
            <a:solidFill>
              <a:srgbClr val="4F256A"/>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9D6B897-238A-70E2-D92D-ABD1A107259B}"/>
              </a:ext>
            </a:extLst>
          </p:cNvPr>
          <p:cNvGrpSpPr/>
          <p:nvPr/>
        </p:nvGrpSpPr>
        <p:grpSpPr>
          <a:xfrm>
            <a:off x="849194" y="3410814"/>
            <a:ext cx="5183426" cy="2168866"/>
            <a:chOff x="849194" y="3410814"/>
            <a:chExt cx="5183426" cy="2168866"/>
          </a:xfrm>
        </p:grpSpPr>
        <p:pic>
          <p:nvPicPr>
            <p:cNvPr id="23" name="Picture 4">
              <a:extLst>
                <a:ext uri="{FF2B5EF4-FFF2-40B4-BE49-F238E27FC236}">
                  <a16:creationId xmlns:a16="http://schemas.microsoft.com/office/drawing/2014/main" id="{862B7F14-55D1-CB56-E247-889C219E7446}"/>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849432" y="3410814"/>
              <a:ext cx="5183188" cy="21688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419FB8-3CAF-3CBF-5493-1EF5EE40E775}"/>
                </a:ext>
              </a:extLst>
            </p:cNvPr>
            <p:cNvSpPr txBox="1"/>
            <p:nvPr/>
          </p:nvSpPr>
          <p:spPr>
            <a:xfrm>
              <a:off x="849194" y="4827181"/>
              <a:ext cx="5158025" cy="261610"/>
            </a:xfrm>
            <a:prstGeom prst="rect">
              <a:avLst/>
            </a:prstGeom>
            <a:solidFill>
              <a:srgbClr val="BEF138"/>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solidFill>
                    <a:schemeClr val="bg1"/>
                  </a:solidFill>
                  <a:cs typeface="Calibri"/>
                </a:rPr>
                <a:t>Assessment by Energy Saving Trust</a:t>
              </a:r>
              <a:endParaRPr lang="en-US" sz="1100" dirty="0">
                <a:solidFill>
                  <a:schemeClr val="bg1"/>
                </a:solidFill>
              </a:endParaRPr>
            </a:p>
          </p:txBody>
        </p:sp>
      </p:grpSp>
    </p:spTree>
    <p:extLst>
      <p:ext uri="{BB962C8B-B14F-4D97-AF65-F5344CB8AC3E}">
        <p14:creationId xmlns:p14="http://schemas.microsoft.com/office/powerpoint/2010/main" val="86532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C461D3D-9119-AE1D-A504-8BFED64C2AEE}"/>
              </a:ext>
            </a:extLst>
          </p:cNvPr>
          <p:cNvSpPr>
            <a:spLocks noGrp="1"/>
          </p:cNvSpPr>
          <p:nvPr>
            <p:ph type="title"/>
          </p:nvPr>
        </p:nvSpPr>
        <p:spPr>
          <a:xfrm>
            <a:off x="838200" y="365126"/>
            <a:ext cx="10515600" cy="502112"/>
          </a:xfrm>
        </p:spPr>
        <p:txBody>
          <a:bodyPr lIns="0" tIns="0" rIns="0" bIns="0" anchor="t">
            <a:normAutofit/>
          </a:bodyPr>
          <a:lstStyle/>
          <a:p>
            <a:pPr>
              <a:spcBef>
                <a:spcPts val="0"/>
              </a:spcBef>
            </a:pPr>
            <a:r>
              <a:rPr lang="en-GB" sz="2900" b="1" kern="0" dirty="0">
                <a:solidFill>
                  <a:srgbClr val="4F256A"/>
                </a:solidFill>
                <a:latin typeface="Arial"/>
                <a:cs typeface="Arial"/>
              </a:rPr>
              <a:t>Eligible</a:t>
            </a:r>
            <a:r>
              <a:rPr lang="en-GB" sz="2900" kern="0" dirty="0">
                <a:solidFill>
                  <a:srgbClr val="4F256A"/>
                </a:solidFill>
                <a:latin typeface="Arial"/>
                <a:cs typeface="Arial"/>
              </a:rPr>
              <a:t> energy efficiency measures:</a:t>
            </a:r>
          </a:p>
        </p:txBody>
      </p:sp>
      <p:sp>
        <p:nvSpPr>
          <p:cNvPr id="2" name="TextBox 1">
            <a:extLst>
              <a:ext uri="{FF2B5EF4-FFF2-40B4-BE49-F238E27FC236}">
                <a16:creationId xmlns:a16="http://schemas.microsoft.com/office/drawing/2014/main" id="{14F96743-8B37-584A-1095-0A302F8CA36A}"/>
              </a:ext>
            </a:extLst>
          </p:cNvPr>
          <p:cNvSpPr txBox="1"/>
          <p:nvPr/>
        </p:nvSpPr>
        <p:spPr>
          <a:xfrm>
            <a:off x="825910" y="1137436"/>
            <a:ext cx="10515599" cy="954107"/>
          </a:xfrm>
          <a:prstGeom prst="rect">
            <a:avLst/>
          </a:prstGeom>
          <a:solidFill>
            <a:srgbClr val="ED1C9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14960" lvl="1" indent="-314960" algn="just" defTabSz="1261872">
              <a:spcAft>
                <a:spcPts val="600"/>
              </a:spcAft>
              <a:buChar char="•"/>
            </a:pPr>
            <a:r>
              <a:rPr lang="en-GB" sz="2800" b="1" kern="1200" dirty="0">
                <a:latin typeface="Arial"/>
                <a:ea typeface="+mn-ea"/>
                <a:cs typeface="Arial"/>
              </a:rPr>
              <a:t>Energy efficiency:</a:t>
            </a:r>
            <a:r>
              <a:rPr lang="en-GB" sz="2800" b="1" dirty="0">
                <a:latin typeface="Arial"/>
                <a:cs typeface="Arial"/>
              </a:rPr>
              <a:t> </a:t>
            </a:r>
            <a:r>
              <a:rPr lang="en-GB" sz="2800" kern="1200" dirty="0">
                <a:latin typeface="Arial"/>
                <a:ea typeface="+mn-ea"/>
                <a:cs typeface="Arial"/>
              </a:rPr>
              <a:t>roof and loft insulation, wall insulation, windows and doors, floor insulation, double and triple glazing</a:t>
            </a:r>
            <a:endParaRPr lang="en-US" sz="2800" dirty="0">
              <a:latin typeface="Arial"/>
              <a:cs typeface="Arial"/>
            </a:endParaRPr>
          </a:p>
        </p:txBody>
      </p:sp>
      <p:sp>
        <p:nvSpPr>
          <p:cNvPr id="3" name="TextBox 2">
            <a:extLst>
              <a:ext uri="{FF2B5EF4-FFF2-40B4-BE49-F238E27FC236}">
                <a16:creationId xmlns:a16="http://schemas.microsoft.com/office/drawing/2014/main" id="{8BF82F26-8DB7-AE2E-2B01-A3893426D702}"/>
              </a:ext>
            </a:extLst>
          </p:cNvPr>
          <p:cNvSpPr txBox="1"/>
          <p:nvPr/>
        </p:nvSpPr>
        <p:spPr>
          <a:xfrm>
            <a:off x="838201" y="2271029"/>
            <a:ext cx="10515599" cy="954107"/>
          </a:xfrm>
          <a:prstGeom prst="rect">
            <a:avLst/>
          </a:prstGeom>
          <a:solidFill>
            <a:srgbClr val="E3328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14960" lvl="1" indent="-314960" algn="just" defTabSz="1261872">
              <a:spcAft>
                <a:spcPts val="600"/>
              </a:spcAft>
              <a:buChar char="•"/>
            </a:pPr>
            <a:r>
              <a:rPr lang="en-GB" sz="2800" b="1" kern="1200" dirty="0">
                <a:latin typeface="Arial"/>
                <a:ea typeface="+mn-ea"/>
                <a:cs typeface="Arial"/>
              </a:rPr>
              <a:t>Low-carbon heating:</a:t>
            </a:r>
            <a:r>
              <a:rPr lang="en-GB" sz="2800" kern="1200" dirty="0">
                <a:latin typeface="Arial"/>
                <a:ea typeface="+mn-ea"/>
                <a:cs typeface="Arial"/>
              </a:rPr>
              <a:t> air source heat pumps, ground source heat pumps</a:t>
            </a:r>
            <a:endParaRPr lang="en-US" sz="2800" dirty="0">
              <a:latin typeface="Arial"/>
              <a:cs typeface="Arial"/>
            </a:endParaRPr>
          </a:p>
        </p:txBody>
      </p:sp>
      <p:sp>
        <p:nvSpPr>
          <p:cNvPr id="4" name="TextBox 3">
            <a:extLst>
              <a:ext uri="{FF2B5EF4-FFF2-40B4-BE49-F238E27FC236}">
                <a16:creationId xmlns:a16="http://schemas.microsoft.com/office/drawing/2014/main" id="{B13DBA95-60B1-1D40-2A22-3A9EFBB3D294}"/>
              </a:ext>
            </a:extLst>
          </p:cNvPr>
          <p:cNvSpPr txBox="1"/>
          <p:nvPr/>
        </p:nvSpPr>
        <p:spPr>
          <a:xfrm>
            <a:off x="825911" y="3432560"/>
            <a:ext cx="10513313" cy="523220"/>
          </a:xfrm>
          <a:prstGeom prst="rect">
            <a:avLst/>
          </a:prstGeom>
          <a:solidFill>
            <a:srgbClr val="F7C6D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6220" indent="-236220" defTabSz="1261872">
              <a:spcAft>
                <a:spcPts val="600"/>
              </a:spcAft>
              <a:buFont typeface="Arial"/>
              <a:buChar char="•"/>
            </a:pPr>
            <a:r>
              <a:rPr lang="en-GB" sz="2800" b="1" kern="1200" dirty="0">
                <a:latin typeface="Arial"/>
                <a:ea typeface="+mn-ea"/>
                <a:cs typeface="+mn-cs"/>
              </a:rPr>
              <a:t>Solar:</a:t>
            </a:r>
            <a:r>
              <a:rPr lang="en-GB" sz="2800" kern="1200" dirty="0">
                <a:latin typeface="Arial"/>
                <a:ea typeface="+mn-ea"/>
                <a:cs typeface="+mn-cs"/>
              </a:rPr>
              <a:t> Solar PV, solar thermal</a:t>
            </a:r>
            <a:r>
              <a:rPr lang="en-US" sz="2800" kern="1200" dirty="0">
                <a:latin typeface="Arial"/>
                <a:ea typeface="+mn-ea"/>
                <a:cs typeface="+mn-cs"/>
              </a:rPr>
              <a:t> </a:t>
            </a:r>
            <a:endParaRPr lang="en-US" sz="2800" dirty="0">
              <a:cs typeface="Calibri" panose="020F0502020204030204"/>
            </a:endParaRPr>
          </a:p>
        </p:txBody>
      </p:sp>
      <p:sp>
        <p:nvSpPr>
          <p:cNvPr id="8" name="TextBox 7">
            <a:extLst>
              <a:ext uri="{FF2B5EF4-FFF2-40B4-BE49-F238E27FC236}">
                <a16:creationId xmlns:a16="http://schemas.microsoft.com/office/drawing/2014/main" id="{D066F529-98B1-8186-CF40-948F58FC5AF0}"/>
              </a:ext>
            </a:extLst>
          </p:cNvPr>
          <p:cNvSpPr txBox="1"/>
          <p:nvPr/>
        </p:nvSpPr>
        <p:spPr>
          <a:xfrm>
            <a:off x="852950" y="4281948"/>
            <a:ext cx="1049839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rPr>
              <a:t>Not eligible energy efficiency measures: </a:t>
            </a:r>
            <a:endParaRPr lang="en-US" b="1" dirty="0">
              <a:latin typeface="Calibri" panose="020F0502020204030204"/>
              <a:cs typeface="Calibri" panose="020F0502020204030204"/>
            </a:endParaRPr>
          </a:p>
          <a:p>
            <a:pPr marL="285750" indent="-285750">
              <a:buFont typeface="Arial"/>
              <a:buChar char="•"/>
            </a:pPr>
            <a:r>
              <a:rPr lang="en-GB" b="1" dirty="0">
                <a:latin typeface="Arial"/>
              </a:rPr>
              <a:t>Energy storage, </a:t>
            </a:r>
            <a:r>
              <a:rPr lang="en-GB">
                <a:latin typeface="Arial"/>
              </a:rPr>
              <a:t>such as battery storage</a:t>
            </a:r>
            <a:endParaRPr lang="en-GB">
              <a:latin typeface="Arial"/>
              <a:cs typeface="Arial"/>
            </a:endParaRPr>
          </a:p>
          <a:p>
            <a:pPr marL="285750" indent="-285750">
              <a:buFont typeface="Arial"/>
              <a:buChar char="•"/>
            </a:pPr>
            <a:r>
              <a:rPr lang="en-GB" b="1" dirty="0">
                <a:latin typeface="Arial"/>
              </a:rPr>
              <a:t>Replacement measures</a:t>
            </a:r>
            <a:r>
              <a:rPr lang="en-GB" dirty="0">
                <a:latin typeface="Arial"/>
              </a:rPr>
              <a:t>, such as replacement double glazing or heat pumps</a:t>
            </a:r>
            <a:endParaRPr lang="en-GB" dirty="0">
              <a:latin typeface="Arial"/>
              <a:cs typeface="Arial"/>
            </a:endParaRPr>
          </a:p>
        </p:txBody>
      </p:sp>
    </p:spTree>
    <p:extLst>
      <p:ext uri="{BB962C8B-B14F-4D97-AF65-F5344CB8AC3E}">
        <p14:creationId xmlns:p14="http://schemas.microsoft.com/office/powerpoint/2010/main" val="388061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36A9CD-0817-4F4A-1894-AC052B00FC59}"/>
              </a:ext>
            </a:extLst>
          </p:cNvPr>
          <p:cNvSpPr/>
          <p:nvPr/>
        </p:nvSpPr>
        <p:spPr>
          <a:xfrm>
            <a:off x="941" y="19648"/>
            <a:ext cx="12190119" cy="6856942"/>
          </a:xfrm>
          <a:prstGeom prst="rect">
            <a:avLst/>
          </a:prstGeom>
          <a:solidFill>
            <a:srgbClr val="4E226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304770"/>
            <a:r>
              <a:rPr lang="en-US" sz="2700" dirty="0">
                <a:solidFill>
                  <a:prstClr val="white"/>
                </a:solidFill>
                <a:ea typeface="+mn-lt"/>
                <a:cs typeface="+mn-lt"/>
              </a:rPr>
              <a:t>[object File][object File]</a:t>
            </a:r>
            <a:endParaRPr lang="en-US" dirty="0">
              <a:solidFill>
                <a:prstClr val="white"/>
              </a:solidFill>
              <a:ea typeface="+mn-lt"/>
              <a:cs typeface="+mn-lt"/>
            </a:endParaRPr>
          </a:p>
        </p:txBody>
      </p:sp>
      <p:pic>
        <p:nvPicPr>
          <p:cNvPr id="3" name="Picture 2">
            <a:extLst>
              <a:ext uri="{FF2B5EF4-FFF2-40B4-BE49-F238E27FC236}">
                <a16:creationId xmlns:a16="http://schemas.microsoft.com/office/drawing/2014/main" id="{BFB9A554-DB50-8F74-E370-0C7E4F285F16}"/>
              </a:ext>
            </a:extLst>
          </p:cNvPr>
          <p:cNvPicPr>
            <a:picLocks noChangeAspect="1"/>
          </p:cNvPicPr>
          <p:nvPr/>
        </p:nvPicPr>
        <p:blipFill>
          <a:blip r:embed="rId3"/>
          <a:stretch>
            <a:fillRect/>
          </a:stretch>
        </p:blipFill>
        <p:spPr>
          <a:xfrm>
            <a:off x="10443412" y="5714778"/>
            <a:ext cx="1519875" cy="903422"/>
          </a:xfrm>
          <a:prstGeom prst="rect">
            <a:avLst/>
          </a:prstGeom>
        </p:spPr>
      </p:pic>
      <p:sp>
        <p:nvSpPr>
          <p:cNvPr id="6" name="Rectangle 5">
            <a:extLst>
              <a:ext uri="{FF2B5EF4-FFF2-40B4-BE49-F238E27FC236}">
                <a16:creationId xmlns:a16="http://schemas.microsoft.com/office/drawing/2014/main" id="{C98BF313-7DE4-F8A3-03A7-3B9142C4FA43}"/>
              </a:ext>
            </a:extLst>
          </p:cNvPr>
          <p:cNvSpPr/>
          <p:nvPr/>
        </p:nvSpPr>
        <p:spPr>
          <a:xfrm>
            <a:off x="749482" y="587297"/>
            <a:ext cx="11213805" cy="677108"/>
          </a:xfrm>
          <a:prstGeom prst="rect">
            <a:avLst/>
          </a:prstGeom>
        </p:spPr>
        <p:txBody>
          <a:bodyPr wrap="square" lIns="0" tIns="0" rIns="0" bIns="0" anchor="ctr">
            <a:spAutoFit/>
          </a:bodyPr>
          <a:lstStyle/>
          <a:p>
            <a:pPr defTabSz="1219078"/>
            <a:r>
              <a:rPr lang="en-US" sz="4400" b="1" dirty="0">
                <a:solidFill>
                  <a:srgbClr val="E93081"/>
                </a:solidFill>
                <a:latin typeface="Arial" panose="020B0604020202020204"/>
              </a:rPr>
              <a:t>What are your thoughts towards the loan?</a:t>
            </a:r>
            <a:endParaRPr lang="en-US" sz="2000" b="1" spc="800" dirty="0">
              <a:solidFill>
                <a:srgbClr val="E93081"/>
              </a:solidFill>
              <a:latin typeface="Roboto Light" panose="02000000000000000000" pitchFamily="2" charset="0"/>
              <a:ea typeface="Roboto Light" panose="02000000000000000000" pitchFamily="2" charset="0"/>
            </a:endParaRPr>
          </a:p>
        </p:txBody>
      </p:sp>
      <p:pic>
        <p:nvPicPr>
          <p:cNvPr id="5" name="Picture 4" descr="Hanging light bulbs with only one light bulb turned on">
            <a:extLst>
              <a:ext uri="{FF2B5EF4-FFF2-40B4-BE49-F238E27FC236}">
                <a16:creationId xmlns:a16="http://schemas.microsoft.com/office/drawing/2014/main" id="{E09EC2BB-B158-1951-FD71-909318D3318A}"/>
              </a:ext>
            </a:extLst>
          </p:cNvPr>
          <p:cNvPicPr>
            <a:picLocks noChangeAspect="1"/>
          </p:cNvPicPr>
          <p:nvPr/>
        </p:nvPicPr>
        <p:blipFill>
          <a:blip r:embed="rId4"/>
          <a:stretch>
            <a:fillRect/>
          </a:stretch>
        </p:blipFill>
        <p:spPr>
          <a:xfrm>
            <a:off x="1297912" y="1595175"/>
            <a:ext cx="9144000" cy="4572000"/>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A02C31B5-D87E-C7A6-FE92-3E9FD471BEEC}"/>
              </a:ext>
            </a:extLst>
          </p:cNvPr>
          <p:cNvPicPr>
            <a:picLocks noChangeAspect="1"/>
          </p:cNvPicPr>
          <p:nvPr/>
        </p:nvPicPr>
        <p:blipFill>
          <a:blip r:embed="rId5"/>
          <a:stretch>
            <a:fillRect/>
          </a:stretch>
        </p:blipFill>
        <p:spPr>
          <a:xfrm>
            <a:off x="7740581" y="3599822"/>
            <a:ext cx="2438400" cy="2438400"/>
          </a:xfrm>
          <a:prstGeom prst="rect">
            <a:avLst/>
          </a:prstGeom>
        </p:spPr>
      </p:pic>
      <p:sp>
        <p:nvSpPr>
          <p:cNvPr id="8" name="TextBox 7">
            <a:extLst>
              <a:ext uri="{FF2B5EF4-FFF2-40B4-BE49-F238E27FC236}">
                <a16:creationId xmlns:a16="http://schemas.microsoft.com/office/drawing/2014/main" id="{6F61796B-0581-178F-0500-7B14F1AFECA6}"/>
              </a:ext>
            </a:extLst>
          </p:cNvPr>
          <p:cNvSpPr txBox="1"/>
          <p:nvPr/>
        </p:nvSpPr>
        <p:spPr>
          <a:xfrm>
            <a:off x="5060937" y="4662475"/>
            <a:ext cx="249431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cs typeface="Calibri"/>
              </a:rPr>
              <a:t>Join at slido</a:t>
            </a:r>
            <a:r>
              <a:rPr lang="en-US" sz="2800" b="1" dirty="0">
                <a:solidFill>
                  <a:schemeClr val="bg1"/>
                </a:solidFill>
                <a:ea typeface="+mn-lt"/>
                <a:cs typeface="+mn-lt"/>
              </a:rPr>
              <a:t>.com</a:t>
            </a:r>
            <a:r>
              <a:rPr lang="en-US" sz="2800" dirty="0">
                <a:solidFill>
                  <a:schemeClr val="bg1"/>
                </a:solidFill>
                <a:ea typeface="+mn-lt"/>
                <a:cs typeface="+mn-lt"/>
              </a:rPr>
              <a:t> with</a:t>
            </a:r>
          </a:p>
          <a:p>
            <a:r>
              <a:rPr lang="en-US" sz="2800" dirty="0">
                <a:solidFill>
                  <a:schemeClr val="bg1"/>
                </a:solidFill>
                <a:ea typeface="+mn-lt"/>
                <a:cs typeface="+mn-lt"/>
              </a:rPr>
              <a:t> </a:t>
            </a:r>
            <a:r>
              <a:rPr lang="en-US" sz="2800" b="1" dirty="0">
                <a:solidFill>
                  <a:schemeClr val="bg1"/>
                </a:solidFill>
                <a:ea typeface="+mn-lt"/>
                <a:cs typeface="+mn-lt"/>
              </a:rPr>
              <a:t>#3915285</a:t>
            </a:r>
            <a:endParaRPr lang="en-US" sz="2800" dirty="0">
              <a:solidFill>
                <a:schemeClr val="bg1"/>
              </a:solidFill>
              <a:ea typeface="+mn-lt"/>
              <a:cs typeface="+mn-lt"/>
            </a:endParaRPr>
          </a:p>
        </p:txBody>
      </p:sp>
    </p:spTree>
    <p:extLst>
      <p:ext uri="{BB962C8B-B14F-4D97-AF65-F5344CB8AC3E}">
        <p14:creationId xmlns:p14="http://schemas.microsoft.com/office/powerpoint/2010/main" val="199977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CB1CB67-93BB-6CE1-409F-FBB0E982D14E}"/>
              </a:ext>
            </a:extLst>
          </p:cNvPr>
          <p:cNvSpPr txBox="1">
            <a:spLocks/>
          </p:cNvSpPr>
          <p:nvPr/>
        </p:nvSpPr>
        <p:spPr>
          <a:xfrm>
            <a:off x="959682" y="2253525"/>
            <a:ext cx="8962714" cy="1565210"/>
          </a:xfrm>
          <a:prstGeom prst="rect">
            <a:avLst/>
          </a:prstGeom>
        </p:spPr>
        <p:txBody>
          <a:bodyPr vert="horz" lIns="0" tIns="0" rIns="0" bIns="0" rtlCol="0" anchor="ctr" anchorCtr="0">
            <a:noAutofit/>
          </a:bodyPr>
          <a:lstStyle>
            <a:lvl1pPr algn="ctr" defTabSz="1371600" rtl="0" eaLnBrk="1" latinLnBrk="0" hangingPunct="1">
              <a:lnSpc>
                <a:spcPct val="90000"/>
              </a:lnSpc>
              <a:spcBef>
                <a:spcPct val="0"/>
              </a:spcBef>
              <a:buNone/>
              <a:defRPr sz="9000" kern="1200">
                <a:solidFill>
                  <a:srgbClr val="4A4E4B"/>
                </a:solidFill>
                <a:latin typeface="Arial" panose="020B0604020202020204" pitchFamily="34" charset="0"/>
                <a:ea typeface="+mj-ea"/>
                <a:cs typeface="Arial" panose="020B0604020202020204" pitchFamily="34" charset="0"/>
              </a:defRPr>
            </a:lvl1pPr>
          </a:lstStyle>
          <a:p>
            <a:pPr marL="0" marR="0" lvl="0" indent="0" algn="l" defTabSz="914127" rtl="0" eaLnBrk="1" fontAlgn="auto" latinLnBrk="0" hangingPunct="1">
              <a:lnSpc>
                <a:spcPct val="100000"/>
              </a:lnSpc>
              <a:spcBef>
                <a:spcPct val="0"/>
              </a:spcBef>
              <a:spcAft>
                <a:spcPts val="0"/>
              </a:spcAft>
              <a:buClrTx/>
              <a:buSzTx/>
              <a:buFontTx/>
              <a:buNone/>
              <a:tabLst/>
              <a:defRPr/>
            </a:pPr>
            <a:r>
              <a:rPr kumimoji="0" lang="en-GB" sz="5800" b="1" i="0" u="none" strike="noStrike" kern="1200" cap="none" spc="0" normalizeH="0" baseline="0" noProof="0" dirty="0">
                <a:ln>
                  <a:noFill/>
                </a:ln>
                <a:solidFill>
                  <a:srgbClr val="7030A0"/>
                </a:solidFill>
                <a:effectLst/>
                <a:uLnTx/>
                <a:uFillTx/>
                <a:latin typeface="Arial"/>
                <a:ea typeface="+mj-ea"/>
                <a:cs typeface="Arial"/>
              </a:rPr>
              <a:t>Landlord Forum:</a:t>
            </a:r>
          </a:p>
          <a:p>
            <a:pPr algn="l" defTabSz="914127">
              <a:lnSpc>
                <a:spcPct val="100000"/>
              </a:lnSpc>
              <a:defRPr/>
            </a:pPr>
            <a:r>
              <a:rPr lang="en-GB" sz="4800" b="1" dirty="0">
                <a:solidFill>
                  <a:prstClr val="white"/>
                </a:solidFill>
                <a:latin typeface="Arial"/>
                <a:cs typeface="Arial"/>
              </a:rPr>
              <a:t>Winter Energy Support</a:t>
            </a:r>
            <a:endParaRPr lang="en-GB" sz="4800" b="1" i="0" u="none" strike="noStrike" kern="1200" cap="none" spc="0" normalizeH="0" baseline="0" noProof="0" dirty="0">
              <a:ln>
                <a:noFill/>
              </a:ln>
              <a:solidFill>
                <a:prstClr val="white"/>
              </a:solidFill>
              <a:effectLst/>
              <a:uLnTx/>
              <a:uFillTx/>
              <a:latin typeface="Arial"/>
              <a:cs typeface="Arial"/>
            </a:endParaRPr>
          </a:p>
          <a:p>
            <a:pPr marL="0" marR="0" lvl="0" indent="0" algn="l" defTabSz="914127"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100" normalizeH="0" baseline="0" noProof="0" dirty="0">
                <a:ln>
                  <a:noFill/>
                </a:ln>
                <a:solidFill>
                  <a:srgbClr val="00B1AA"/>
                </a:solidFill>
                <a:effectLst/>
                <a:uLnTx/>
                <a:uFillTx/>
                <a:latin typeface="Arial"/>
                <a:ea typeface="+mj-ea"/>
                <a:cs typeface="Arial"/>
              </a:rPr>
              <a:t>26 October 2023</a:t>
            </a:r>
            <a:endParaRPr kumimoji="0" lang="en-US" sz="3200" b="1" i="0" u="none" strike="noStrike" kern="1200" cap="none" spc="-100" normalizeH="0" baseline="0" noProof="0" dirty="0">
              <a:ln>
                <a:noFill/>
              </a:ln>
              <a:solidFill>
                <a:srgbClr val="00B1AA"/>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763756470"/>
      </p:ext>
    </p:extLst>
  </p:cSld>
  <p:clrMapOvr>
    <a:masterClrMapping/>
  </p:clrMapOvr>
</p:sld>
</file>

<file path=ppt/theme/theme1.xml><?xml version="1.0" encoding="utf-8"?>
<a:theme xmlns:a="http://schemas.openxmlformats.org/drawingml/2006/main" name="Teal foo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010590-WF My Neigbourhood-Corporate Framework-Presentation_v1 (1) copy" id="{157DDA19-460E-C84D-B650-1DCEDA559F26}" vid="{0788C1A1-15D7-8C4F-9FC5-2BFC960418DB}"/>
    </a:ext>
  </a:extLst>
</a:theme>
</file>

<file path=ppt/theme/theme2.xml><?xml version="1.0" encoding="utf-8"?>
<a:theme xmlns:a="http://schemas.openxmlformats.org/drawingml/2006/main" name="Pink foo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010590-WF My Neigbourhood-Corporate Framework-Presentation_v1 (1) copy" id="{157DDA19-460E-C84D-B650-1DCEDA559F26}" vid="{C004CC2C-3C9C-A443-91E8-A6AB78ADD9B6}"/>
    </a:ext>
  </a:extLst>
</a:theme>
</file>

<file path=ppt/theme/theme3.xml><?xml version="1.0" encoding="utf-8"?>
<a:theme xmlns:a="http://schemas.openxmlformats.org/drawingml/2006/main" name="Orange foo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010590-WF My Neigbourhood-Corporate Framework-Presentation_v1 (1) copy" id="{157DDA19-460E-C84D-B650-1DCEDA559F26}" vid="{99AC8B3F-CD8F-3F43-88B3-6C8694238675}"/>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Strategy" id="{516B7DA7-2803-7049-834A-0CC2325CC3CB}" vid="{A4566781-E6BC-A546-922B-F47A8AC61491}"/>
    </a:ext>
  </a:extLst>
</a:theme>
</file>

<file path=ppt/theme/theme6.xml><?xml version="1.0" encoding="utf-8"?>
<a:theme xmlns:a="http://schemas.openxmlformats.org/drawingml/2006/main" name="1_Orange foo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010590-WF My Neigbourhood-Corporate Framework-Presentation_v1 (1) copy" id="{157DDA19-460E-C84D-B650-1DCEDA559F26}" vid="{99AC8B3F-CD8F-3F43-88B3-6C869423867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19c4478-7e87-4a43-9611-f975034c81ab" xsi:nil="true"/>
    <lcf76f155ced4ddcb4097134ff3c332f xmlns="209f463c-95bd-4d60-b62c-0b223c051cd1">
      <Terms xmlns="http://schemas.microsoft.com/office/infopath/2007/PartnerControls"/>
    </lcf76f155ced4ddcb4097134ff3c332f>
    <SharedWithUsers xmlns="419c4478-7e87-4a43-9611-f975034c81ab">
      <UserInfo>
        <DisplayName>Luke Ravenscroft</DisplayName>
        <AccountId>22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D2682626FC154C88F227B09DA28D86" ma:contentTypeVersion="16" ma:contentTypeDescription="Create a new document." ma:contentTypeScope="" ma:versionID="6738d7a3962cae6c541579a72131bd47">
  <xsd:schema xmlns:xsd="http://www.w3.org/2001/XMLSchema" xmlns:xs="http://www.w3.org/2001/XMLSchema" xmlns:p="http://schemas.microsoft.com/office/2006/metadata/properties" xmlns:ns2="209f463c-95bd-4d60-b62c-0b223c051cd1" xmlns:ns3="419c4478-7e87-4a43-9611-f975034c81ab" targetNamespace="http://schemas.microsoft.com/office/2006/metadata/properties" ma:root="true" ma:fieldsID="c2ac5e3fe3abfdeb2e3c10e75d5e5edc" ns2:_="" ns3:_="">
    <xsd:import namespace="209f463c-95bd-4d60-b62c-0b223c051cd1"/>
    <xsd:import namespace="419c4478-7e87-4a43-9611-f975034c81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f463c-95bd-4d60-b62c-0b223c051c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75dce5-e36b-4915-bed5-6530727017d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9c4478-7e87-4a43-9611-f975034c81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35036de-8995-473c-8bc9-85154922fd09}" ma:internalName="TaxCatchAll" ma:showField="CatchAllData" ma:web="419c4478-7e87-4a43-9611-f975034c81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334DF4-732F-43CD-A739-D0009DE6968A}">
  <ds:schemaRefs>
    <ds:schemaRef ds:uri="http://schemas.microsoft.com/sharepoint/v3/contenttype/forms"/>
  </ds:schemaRefs>
</ds:datastoreItem>
</file>

<file path=customXml/itemProps2.xml><?xml version="1.0" encoding="utf-8"?>
<ds:datastoreItem xmlns:ds="http://schemas.openxmlformats.org/officeDocument/2006/customXml" ds:itemID="{ED398EDF-1893-43D6-9B13-DA4CA4B6227E}">
  <ds:schemaRefs>
    <ds:schemaRef ds:uri="209f463c-95bd-4d60-b62c-0b223c051cd1"/>
    <ds:schemaRef ds:uri="419c4478-7e87-4a43-9611-f975034c81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9D32C2D-5E66-4173-80BB-734088091DCD}">
  <ds:schemaRefs>
    <ds:schemaRef ds:uri="209f463c-95bd-4d60-b62c-0b223c051cd1"/>
    <ds:schemaRef ds:uri="419c4478-7e87-4a43-9611-f975034c81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Purple Theme</Template>
  <TotalTime>1987</TotalTime>
  <Words>999</Words>
  <Application>Microsoft Office PowerPoint</Application>
  <PresentationFormat>Widescreen</PresentationFormat>
  <Paragraphs>123</Paragraphs>
  <Slides>11</Slides>
  <Notes>8</Notes>
  <HiddenSlides>1</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11</vt:i4>
      </vt:variant>
    </vt:vector>
  </HeadingPairs>
  <TitlesOfParts>
    <vt:vector size="22" baseType="lpstr">
      <vt:lpstr>Arial</vt:lpstr>
      <vt:lpstr>Calibri</vt:lpstr>
      <vt:lpstr>Calibri Light</vt:lpstr>
      <vt:lpstr>GDS Transport</vt:lpstr>
      <vt:lpstr>Roboto Light</vt:lpstr>
      <vt:lpstr>Teal footer</vt:lpstr>
      <vt:lpstr>Pink footer</vt:lpstr>
      <vt:lpstr>Orange footer</vt:lpstr>
      <vt:lpstr>Office Theme</vt:lpstr>
      <vt:lpstr>3_Office Theme</vt:lpstr>
      <vt:lpstr>1_Orange footer</vt:lpstr>
      <vt:lpstr>PowerPoint Presentation</vt:lpstr>
      <vt:lpstr>PowerPoint Presentation</vt:lpstr>
      <vt:lpstr>PowerPoint Presentation</vt:lpstr>
      <vt:lpstr>PowerPoint Presentation</vt:lpstr>
      <vt:lpstr>PowerPoint Presentation</vt:lpstr>
      <vt:lpstr>PowerPoint Presentation</vt:lpstr>
      <vt:lpstr>Eligible energy efficiency measures: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Smith</dc:creator>
  <cp:lastModifiedBy>Julia Morris</cp:lastModifiedBy>
  <cp:revision>159</cp:revision>
  <dcterms:created xsi:type="dcterms:W3CDTF">2023-03-17T16:58:21Z</dcterms:created>
  <dcterms:modified xsi:type="dcterms:W3CDTF">2023-10-26T12:56:40Z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0x01010031D2682626FC154C88F227B09DA28D86</vt:lpwstr>
  </property>
  <property fmtid="{D5CDD505-2E9C-101B-9397-08002B2CF9AE}" pid="3" name="MediaServiceImageTags">
    <vt:lpwstr/>
  </property>
</Properties>
</file>