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  <p:sldId id="287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1B6EB0D-2946-4AA9-A27E-EEFDB41913AE}"/>
              </a:ext>
            </a:extLst>
          </p:cNvPr>
          <p:cNvSpPr/>
          <p:nvPr userDrawn="1"/>
        </p:nvSpPr>
        <p:spPr bwMode="white">
          <a:xfrm>
            <a:off x="0" y="0"/>
            <a:ext cx="9144000" cy="25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540000" y="3086401"/>
            <a:ext cx="7794000" cy="1528790"/>
          </a:xfrm>
        </p:spPr>
        <p:txBody>
          <a:bodyPr anchor="t"/>
          <a:lstStyle>
            <a:lvl1pPr algn="l">
              <a:defRPr sz="4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540000" y="4740820"/>
            <a:ext cx="7794000" cy="993230"/>
          </a:xfrm>
        </p:spPr>
        <p:txBody>
          <a:bodyPr/>
          <a:lstStyle>
            <a:lvl1pPr marL="0" indent="0" algn="l">
              <a:buNone/>
              <a:defRPr sz="3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F95655-6DB7-457B-A0E7-844B3BBDD7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540000" y="6000002"/>
            <a:ext cx="7794000" cy="554599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 sz="3467"/>
            </a:lvl2pPr>
            <a:lvl3pPr>
              <a:defRPr sz="3467"/>
            </a:lvl3pPr>
            <a:lvl4pPr>
              <a:defRPr sz="3467"/>
            </a:lvl4pPr>
            <a:lvl5pPr>
              <a:defRPr sz="346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61" name="Group 4">
            <a:extLst>
              <a:ext uri="{FF2B5EF4-FFF2-40B4-BE49-F238E27FC236}">
                <a16:creationId xmlns:a16="http://schemas.microsoft.com/office/drawing/2014/main" id="{34139D4A-5960-4695-A7D4-6B7572B836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75200" y="2573389"/>
            <a:ext cx="5068800" cy="4284611"/>
            <a:chOff x="1167" y="0"/>
            <a:chExt cx="3833" cy="3240"/>
          </a:xfrm>
          <a:solidFill>
            <a:schemeClr val="bg1">
              <a:alpha val="10000"/>
            </a:schemeClr>
          </a:solidFill>
        </p:grpSpPr>
        <p:sp>
          <p:nvSpPr>
            <p:cNvPr id="62" name="Oval 5">
              <a:extLst>
                <a:ext uri="{FF2B5EF4-FFF2-40B4-BE49-F238E27FC236}">
                  <a16:creationId xmlns:a16="http://schemas.microsoft.com/office/drawing/2014/main" id="{8E4C22C3-9BD3-4EE7-8EFF-6AAE14D7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1452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3" name="Oval 6">
              <a:extLst>
                <a:ext uri="{FF2B5EF4-FFF2-40B4-BE49-F238E27FC236}">
                  <a16:creationId xmlns:a16="http://schemas.microsoft.com/office/drawing/2014/main" id="{3C81BDFF-0722-4A6E-AD71-58CE7FFD1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452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4" name="Oval 7">
              <a:extLst>
                <a:ext uri="{FF2B5EF4-FFF2-40B4-BE49-F238E27FC236}">
                  <a16:creationId xmlns:a16="http://schemas.microsoft.com/office/drawing/2014/main" id="{3D5FA570-A5CD-4320-9E29-A742D891F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452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5" name="Oval 8">
              <a:extLst>
                <a:ext uri="{FF2B5EF4-FFF2-40B4-BE49-F238E27FC236}">
                  <a16:creationId xmlns:a16="http://schemas.microsoft.com/office/drawing/2014/main" id="{95C4BD30-E4D9-4783-A23B-5AC4C6463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1573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6" name="Oval 9">
              <a:extLst>
                <a:ext uri="{FF2B5EF4-FFF2-40B4-BE49-F238E27FC236}">
                  <a16:creationId xmlns:a16="http://schemas.microsoft.com/office/drawing/2014/main" id="{ECE325C3-E2B5-4E72-BA40-9BB8A9313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573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7" name="Oval 10">
              <a:extLst>
                <a:ext uri="{FF2B5EF4-FFF2-40B4-BE49-F238E27FC236}">
                  <a16:creationId xmlns:a16="http://schemas.microsoft.com/office/drawing/2014/main" id="{25346A7F-6347-4A68-B8AB-8E4B11F5D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1573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8" name="Oval 11">
              <a:extLst>
                <a:ext uri="{FF2B5EF4-FFF2-40B4-BE49-F238E27FC236}">
                  <a16:creationId xmlns:a16="http://schemas.microsoft.com/office/drawing/2014/main" id="{06BFDF80-768A-453B-B8E3-FF27D9DD0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1573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D0EDBFB9-45D3-4B21-8455-07DD046C4A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721"/>
              <a:ext cx="778" cy="936"/>
            </a:xfrm>
            <a:custGeom>
              <a:avLst/>
              <a:gdLst>
                <a:gd name="T0" fmla="*/ 3103 w 3129"/>
                <a:gd name="T1" fmla="*/ 3761 h 3761"/>
                <a:gd name="T2" fmla="*/ 3129 w 3129"/>
                <a:gd name="T3" fmla="*/ 2327 h 3761"/>
                <a:gd name="T4" fmla="*/ 1346 w 3129"/>
                <a:gd name="T5" fmla="*/ 140 h 3761"/>
                <a:gd name="T6" fmla="*/ 339 w 3129"/>
                <a:gd name="T7" fmla="*/ 3 h 3761"/>
                <a:gd name="T8" fmla="*/ 295 w 3129"/>
                <a:gd name="T9" fmla="*/ 0 h 3761"/>
                <a:gd name="T10" fmla="*/ 86 w 3129"/>
                <a:gd name="T11" fmla="*/ 87 h 3761"/>
                <a:gd name="T12" fmla="*/ 0 w 3129"/>
                <a:gd name="T13" fmla="*/ 295 h 3761"/>
                <a:gd name="T14" fmla="*/ 3 w 3129"/>
                <a:gd name="T15" fmla="*/ 340 h 3761"/>
                <a:gd name="T16" fmla="*/ 140 w 3129"/>
                <a:gd name="T17" fmla="*/ 1346 h 3761"/>
                <a:gd name="T18" fmla="*/ 3103 w 3129"/>
                <a:gd name="T19" fmla="*/ 3761 h 3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9" h="3761">
                  <a:moveTo>
                    <a:pt x="3103" y="3761"/>
                  </a:moveTo>
                  <a:cubicBezTo>
                    <a:pt x="3129" y="2327"/>
                    <a:pt x="3129" y="2327"/>
                    <a:pt x="3129" y="2327"/>
                  </a:cubicBezTo>
                  <a:cubicBezTo>
                    <a:pt x="1346" y="140"/>
                    <a:pt x="1346" y="140"/>
                    <a:pt x="1346" y="140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25" y="1"/>
                    <a:pt x="310" y="0"/>
                    <a:pt x="295" y="0"/>
                  </a:cubicBezTo>
                  <a:cubicBezTo>
                    <a:pt x="214" y="0"/>
                    <a:pt x="139" y="33"/>
                    <a:pt x="86" y="87"/>
                  </a:cubicBezTo>
                  <a:cubicBezTo>
                    <a:pt x="33" y="140"/>
                    <a:pt x="0" y="214"/>
                    <a:pt x="0" y="295"/>
                  </a:cubicBezTo>
                  <a:cubicBezTo>
                    <a:pt x="0" y="310"/>
                    <a:pt x="1" y="325"/>
                    <a:pt x="3" y="340"/>
                  </a:cubicBezTo>
                  <a:cubicBezTo>
                    <a:pt x="140" y="1346"/>
                    <a:pt x="140" y="1346"/>
                    <a:pt x="140" y="1346"/>
                  </a:cubicBezTo>
                  <a:lnTo>
                    <a:pt x="3103" y="37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0" name="Freeform 13">
              <a:extLst>
                <a:ext uri="{FF2B5EF4-FFF2-40B4-BE49-F238E27FC236}">
                  <a16:creationId xmlns:a16="http://schemas.microsoft.com/office/drawing/2014/main" id="{1F9779A4-E413-48DF-9A91-47880C65D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032"/>
              <a:ext cx="1204" cy="374"/>
            </a:xfrm>
            <a:custGeom>
              <a:avLst/>
              <a:gdLst>
                <a:gd name="T0" fmla="*/ 0 w 4838"/>
                <a:gd name="T1" fmla="*/ 1010 h 1501"/>
                <a:gd name="T2" fmla="*/ 4838 w 4838"/>
                <a:gd name="T3" fmla="*/ 1501 h 1501"/>
                <a:gd name="T4" fmla="*/ 4832 w 4838"/>
                <a:gd name="T5" fmla="*/ 962 h 1501"/>
                <a:gd name="T6" fmla="*/ 1328 w 4838"/>
                <a:gd name="T7" fmla="*/ 0 h 1501"/>
                <a:gd name="T8" fmla="*/ 0 w 4838"/>
                <a:gd name="T9" fmla="*/ 101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8" h="1501">
                  <a:moveTo>
                    <a:pt x="0" y="1010"/>
                  </a:moveTo>
                  <a:cubicBezTo>
                    <a:pt x="4838" y="1501"/>
                    <a:pt x="4838" y="1501"/>
                    <a:pt x="4838" y="1501"/>
                  </a:cubicBezTo>
                  <a:cubicBezTo>
                    <a:pt x="4836" y="1325"/>
                    <a:pt x="4834" y="1134"/>
                    <a:pt x="4832" y="962"/>
                  </a:cubicBezTo>
                  <a:cubicBezTo>
                    <a:pt x="1328" y="0"/>
                    <a:pt x="1328" y="0"/>
                    <a:pt x="1328" y="0"/>
                  </a:cubicBezTo>
                  <a:lnTo>
                    <a:pt x="0" y="10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1" name="Freeform 14">
              <a:extLst>
                <a:ext uri="{FF2B5EF4-FFF2-40B4-BE49-F238E27FC236}">
                  <a16:creationId xmlns:a16="http://schemas.microsoft.com/office/drawing/2014/main" id="{EAAAE56D-7C10-4DC1-BFF9-7F1B44619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" y="2976"/>
              <a:ext cx="324" cy="264"/>
            </a:xfrm>
            <a:custGeom>
              <a:avLst/>
              <a:gdLst>
                <a:gd name="T0" fmla="*/ 0 w 1301"/>
                <a:gd name="T1" fmla="*/ 356 h 1061"/>
                <a:gd name="T2" fmla="*/ 1240 w 1301"/>
                <a:gd name="T3" fmla="*/ 1061 h 1061"/>
                <a:gd name="T4" fmla="*/ 1301 w 1301"/>
                <a:gd name="T5" fmla="*/ 1061 h 1061"/>
                <a:gd name="T6" fmla="*/ 1301 w 1301"/>
                <a:gd name="T7" fmla="*/ 494 h 1061"/>
                <a:gd name="T8" fmla="*/ 107 w 1301"/>
                <a:gd name="T9" fmla="*/ 0 h 1061"/>
                <a:gd name="T10" fmla="*/ 0 w 1301"/>
                <a:gd name="T11" fmla="*/ 35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1" h="1061">
                  <a:moveTo>
                    <a:pt x="0" y="356"/>
                  </a:moveTo>
                  <a:cubicBezTo>
                    <a:pt x="1240" y="1061"/>
                    <a:pt x="1240" y="1061"/>
                    <a:pt x="1240" y="1061"/>
                  </a:cubicBezTo>
                  <a:cubicBezTo>
                    <a:pt x="1301" y="1061"/>
                    <a:pt x="1301" y="1061"/>
                    <a:pt x="1301" y="1061"/>
                  </a:cubicBezTo>
                  <a:cubicBezTo>
                    <a:pt x="1301" y="494"/>
                    <a:pt x="1301" y="494"/>
                    <a:pt x="1301" y="494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6" y="119"/>
                    <a:pt x="40" y="238"/>
                    <a:pt x="0" y="3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2" name="Freeform 15">
              <a:extLst>
                <a:ext uri="{FF2B5EF4-FFF2-40B4-BE49-F238E27FC236}">
                  <a16:creationId xmlns:a16="http://schemas.microsoft.com/office/drawing/2014/main" id="{F40151BE-019D-46A5-9E46-B2ADE7708B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2"/>
              <a:ext cx="2002" cy="229"/>
            </a:xfrm>
            <a:custGeom>
              <a:avLst/>
              <a:gdLst>
                <a:gd name="T0" fmla="*/ 3 w 8050"/>
                <a:gd name="T1" fmla="*/ 351 h 922"/>
                <a:gd name="T2" fmla="*/ 3 w 8050"/>
                <a:gd name="T3" fmla="*/ 351 h 922"/>
                <a:gd name="T4" fmla="*/ 1009 w 8050"/>
                <a:gd name="T5" fmla="*/ 637 h 922"/>
                <a:gd name="T6" fmla="*/ 2014 w 8050"/>
                <a:gd name="T7" fmla="*/ 922 h 922"/>
                <a:gd name="T8" fmla="*/ 3020 w 8050"/>
                <a:gd name="T9" fmla="*/ 637 h 922"/>
                <a:gd name="T10" fmla="*/ 4025 w 8050"/>
                <a:gd name="T11" fmla="*/ 351 h 922"/>
                <a:gd name="T12" fmla="*/ 5031 w 8050"/>
                <a:gd name="T13" fmla="*/ 637 h 922"/>
                <a:gd name="T14" fmla="*/ 6036 w 8050"/>
                <a:gd name="T15" fmla="*/ 922 h 922"/>
                <a:gd name="T16" fmla="*/ 7042 w 8050"/>
                <a:gd name="T17" fmla="*/ 637 h 922"/>
                <a:gd name="T18" fmla="*/ 8047 w 8050"/>
                <a:gd name="T19" fmla="*/ 351 h 922"/>
                <a:gd name="T20" fmla="*/ 8050 w 8050"/>
                <a:gd name="T21" fmla="*/ 0 h 922"/>
                <a:gd name="T22" fmla="*/ 0 w 8050"/>
                <a:gd name="T23" fmla="*/ 0 h 922"/>
                <a:gd name="T24" fmla="*/ 3 w 8050"/>
                <a:gd name="T25" fmla="*/ 351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50" h="922">
                  <a:moveTo>
                    <a:pt x="3" y="351"/>
                  </a:moveTo>
                  <a:cubicBezTo>
                    <a:pt x="3" y="351"/>
                    <a:pt x="3" y="351"/>
                    <a:pt x="3" y="351"/>
                  </a:cubicBezTo>
                  <a:cubicBezTo>
                    <a:pt x="392" y="351"/>
                    <a:pt x="777" y="537"/>
                    <a:pt x="1009" y="637"/>
                  </a:cubicBezTo>
                  <a:cubicBezTo>
                    <a:pt x="1241" y="737"/>
                    <a:pt x="1626" y="922"/>
                    <a:pt x="2014" y="922"/>
                  </a:cubicBezTo>
                  <a:cubicBezTo>
                    <a:pt x="2402" y="922"/>
                    <a:pt x="2788" y="737"/>
                    <a:pt x="3020" y="637"/>
                  </a:cubicBezTo>
                  <a:cubicBezTo>
                    <a:pt x="3252" y="537"/>
                    <a:pt x="3637" y="352"/>
                    <a:pt x="4025" y="351"/>
                  </a:cubicBezTo>
                  <a:cubicBezTo>
                    <a:pt x="4413" y="351"/>
                    <a:pt x="4799" y="537"/>
                    <a:pt x="5031" y="637"/>
                  </a:cubicBezTo>
                  <a:cubicBezTo>
                    <a:pt x="5263" y="737"/>
                    <a:pt x="5648" y="922"/>
                    <a:pt x="6036" y="922"/>
                  </a:cubicBezTo>
                  <a:cubicBezTo>
                    <a:pt x="6425" y="922"/>
                    <a:pt x="6810" y="737"/>
                    <a:pt x="7042" y="637"/>
                  </a:cubicBezTo>
                  <a:cubicBezTo>
                    <a:pt x="7273" y="537"/>
                    <a:pt x="7659" y="351"/>
                    <a:pt x="8047" y="351"/>
                  </a:cubicBezTo>
                  <a:cubicBezTo>
                    <a:pt x="8048" y="206"/>
                    <a:pt x="8049" y="81"/>
                    <a:pt x="805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" y="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3" name="Freeform 16">
              <a:extLst>
                <a:ext uri="{FF2B5EF4-FFF2-40B4-BE49-F238E27FC236}">
                  <a16:creationId xmlns:a16="http://schemas.microsoft.com/office/drawing/2014/main" id="{F4ABF581-9E66-4949-BB15-2BD4C5FFDC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1859"/>
              <a:ext cx="825" cy="365"/>
            </a:xfrm>
            <a:custGeom>
              <a:avLst/>
              <a:gdLst>
                <a:gd name="T0" fmla="*/ 3318 w 3318"/>
                <a:gd name="T1" fmla="*/ 1466 h 1466"/>
                <a:gd name="T2" fmla="*/ 3314 w 3318"/>
                <a:gd name="T3" fmla="*/ 1078 h 1466"/>
                <a:gd name="T4" fmla="*/ 3314 w 3318"/>
                <a:gd name="T5" fmla="*/ 1072 h 1466"/>
                <a:gd name="T6" fmla="*/ 729 w 3318"/>
                <a:gd name="T7" fmla="*/ 0 h 1466"/>
                <a:gd name="T8" fmla="*/ 0 w 3318"/>
                <a:gd name="T9" fmla="*/ 555 h 1466"/>
                <a:gd name="T10" fmla="*/ 3318 w 3318"/>
                <a:gd name="T11" fmla="*/ 1466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8" h="1466">
                  <a:moveTo>
                    <a:pt x="3318" y="1466"/>
                  </a:moveTo>
                  <a:cubicBezTo>
                    <a:pt x="3315" y="1241"/>
                    <a:pt x="3314" y="1078"/>
                    <a:pt x="3314" y="1078"/>
                  </a:cubicBezTo>
                  <a:cubicBezTo>
                    <a:pt x="3314" y="1072"/>
                    <a:pt x="3314" y="1072"/>
                    <a:pt x="3314" y="1072"/>
                  </a:cubicBezTo>
                  <a:cubicBezTo>
                    <a:pt x="729" y="0"/>
                    <a:pt x="729" y="0"/>
                    <a:pt x="729" y="0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3318" y="14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4" name="Freeform 17">
              <a:extLst>
                <a:ext uri="{FF2B5EF4-FFF2-40B4-BE49-F238E27FC236}">
                  <a16:creationId xmlns:a16="http://schemas.microsoft.com/office/drawing/2014/main" id="{11503A84-8BE5-4792-80BC-EA4022779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" y="1591"/>
              <a:ext cx="659" cy="485"/>
            </a:xfrm>
            <a:custGeom>
              <a:avLst/>
              <a:gdLst>
                <a:gd name="T0" fmla="*/ 0 w 659"/>
                <a:gd name="T1" fmla="*/ 0 h 485"/>
                <a:gd name="T2" fmla="*/ 30 w 659"/>
                <a:gd name="T3" fmla="*/ 226 h 485"/>
                <a:gd name="T4" fmla="*/ 657 w 659"/>
                <a:gd name="T5" fmla="*/ 485 h 485"/>
                <a:gd name="T6" fmla="*/ 659 w 659"/>
                <a:gd name="T7" fmla="*/ 375 h 485"/>
                <a:gd name="T8" fmla="*/ 0 w 659"/>
                <a:gd name="T9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485">
                  <a:moveTo>
                    <a:pt x="0" y="0"/>
                  </a:moveTo>
                  <a:lnTo>
                    <a:pt x="30" y="226"/>
                  </a:lnTo>
                  <a:lnTo>
                    <a:pt x="657" y="485"/>
                  </a:lnTo>
                  <a:lnTo>
                    <a:pt x="659" y="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F6955282-BEA0-45B0-9778-8BD64E80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666"/>
              <a:ext cx="1216" cy="374"/>
            </a:xfrm>
            <a:custGeom>
              <a:avLst/>
              <a:gdLst>
                <a:gd name="T0" fmla="*/ 1328 w 4887"/>
                <a:gd name="T1" fmla="*/ 1503 h 1503"/>
                <a:gd name="T2" fmla="*/ 4887 w 4887"/>
                <a:gd name="T3" fmla="*/ 527 h 1503"/>
                <a:gd name="T4" fmla="*/ 4850 w 4887"/>
                <a:gd name="T5" fmla="*/ 0 h 1503"/>
                <a:gd name="T6" fmla="*/ 0 w 4887"/>
                <a:gd name="T7" fmla="*/ 493 h 1503"/>
                <a:gd name="T8" fmla="*/ 1328 w 4887"/>
                <a:gd name="T9" fmla="*/ 1503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7" h="1503">
                  <a:moveTo>
                    <a:pt x="1328" y="1503"/>
                  </a:moveTo>
                  <a:cubicBezTo>
                    <a:pt x="4887" y="527"/>
                    <a:pt x="4887" y="527"/>
                    <a:pt x="4887" y="527"/>
                  </a:cubicBezTo>
                  <a:cubicBezTo>
                    <a:pt x="4865" y="350"/>
                    <a:pt x="4853" y="175"/>
                    <a:pt x="4850" y="0"/>
                  </a:cubicBezTo>
                  <a:cubicBezTo>
                    <a:pt x="0" y="493"/>
                    <a:pt x="0" y="493"/>
                    <a:pt x="0" y="493"/>
                  </a:cubicBezTo>
                  <a:lnTo>
                    <a:pt x="1328" y="15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60745038-B92D-4243-9E73-134964DD68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3108"/>
              <a:ext cx="287" cy="132"/>
            </a:xfrm>
            <a:custGeom>
              <a:avLst/>
              <a:gdLst>
                <a:gd name="T0" fmla="*/ 0 w 1154"/>
                <a:gd name="T1" fmla="*/ 529 h 529"/>
                <a:gd name="T2" fmla="*/ 1154 w 1154"/>
                <a:gd name="T3" fmla="*/ 529 h 529"/>
                <a:gd name="T4" fmla="*/ 225 w 1154"/>
                <a:gd name="T5" fmla="*/ 0 h 529"/>
                <a:gd name="T6" fmla="*/ 0 w 1154"/>
                <a:gd name="T7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" h="529">
                  <a:moveTo>
                    <a:pt x="0" y="529"/>
                  </a:moveTo>
                  <a:cubicBezTo>
                    <a:pt x="1154" y="529"/>
                    <a:pt x="1154" y="529"/>
                    <a:pt x="1154" y="529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159" y="179"/>
                    <a:pt x="84" y="355"/>
                    <a:pt x="0" y="5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D222DB5E-BF5A-447D-ADBD-4F541D3CB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1122"/>
              <a:ext cx="728" cy="792"/>
            </a:xfrm>
            <a:custGeom>
              <a:avLst/>
              <a:gdLst>
                <a:gd name="T0" fmla="*/ 728 w 728"/>
                <a:gd name="T1" fmla="*/ 593 h 792"/>
                <a:gd name="T2" fmla="*/ 0 w 728"/>
                <a:gd name="T3" fmla="*/ 0 h 792"/>
                <a:gd name="T4" fmla="*/ 56 w 728"/>
                <a:gd name="T5" fmla="*/ 412 h 792"/>
                <a:gd name="T6" fmla="*/ 724 w 728"/>
                <a:gd name="T7" fmla="*/ 792 h 792"/>
                <a:gd name="T8" fmla="*/ 728 w 728"/>
                <a:gd name="T9" fmla="*/ 59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8" h="792">
                  <a:moveTo>
                    <a:pt x="728" y="593"/>
                  </a:moveTo>
                  <a:lnTo>
                    <a:pt x="0" y="0"/>
                  </a:lnTo>
                  <a:lnTo>
                    <a:pt x="56" y="412"/>
                  </a:lnTo>
                  <a:lnTo>
                    <a:pt x="724" y="792"/>
                  </a:lnTo>
                  <a:lnTo>
                    <a:pt x="728" y="5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8" name="Freeform 21">
              <a:extLst>
                <a:ext uri="{FF2B5EF4-FFF2-40B4-BE49-F238E27FC236}">
                  <a16:creationId xmlns:a16="http://schemas.microsoft.com/office/drawing/2014/main" id="{CC058FDE-B181-4AFF-AE81-CB7215B38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1824"/>
              <a:ext cx="250" cy="252"/>
            </a:xfrm>
            <a:custGeom>
              <a:avLst/>
              <a:gdLst>
                <a:gd name="T0" fmla="*/ 250 w 250"/>
                <a:gd name="T1" fmla="*/ 149 h 252"/>
                <a:gd name="T2" fmla="*/ 250 w 250"/>
                <a:gd name="T3" fmla="*/ 0 h 252"/>
                <a:gd name="T4" fmla="*/ 0 w 250"/>
                <a:gd name="T5" fmla="*/ 142 h 252"/>
                <a:gd name="T6" fmla="*/ 2 w 250"/>
                <a:gd name="T7" fmla="*/ 252 h 252"/>
                <a:gd name="T8" fmla="*/ 250 w 250"/>
                <a:gd name="T9" fmla="*/ 14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52">
                  <a:moveTo>
                    <a:pt x="250" y="149"/>
                  </a:moveTo>
                  <a:lnTo>
                    <a:pt x="250" y="0"/>
                  </a:lnTo>
                  <a:lnTo>
                    <a:pt x="0" y="142"/>
                  </a:lnTo>
                  <a:lnTo>
                    <a:pt x="2" y="252"/>
                  </a:lnTo>
                  <a:lnTo>
                    <a:pt x="250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E4C4CDCD-0F5F-430D-89B0-D51726648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843"/>
              <a:ext cx="863" cy="370"/>
            </a:xfrm>
            <a:custGeom>
              <a:avLst/>
              <a:gdLst>
                <a:gd name="T0" fmla="*/ 3469 w 3469"/>
                <a:gd name="T1" fmla="*/ 354 h 1489"/>
                <a:gd name="T2" fmla="*/ 3400 w 3469"/>
                <a:gd name="T3" fmla="*/ 0 h 1489"/>
                <a:gd name="T4" fmla="*/ 0 w 3469"/>
                <a:gd name="T5" fmla="*/ 934 h 1489"/>
                <a:gd name="T6" fmla="*/ 729 w 3469"/>
                <a:gd name="T7" fmla="*/ 1489 h 1489"/>
                <a:gd name="T8" fmla="*/ 3469 w 3469"/>
                <a:gd name="T9" fmla="*/ 354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9" h="1489">
                  <a:moveTo>
                    <a:pt x="3469" y="354"/>
                  </a:moveTo>
                  <a:cubicBezTo>
                    <a:pt x="3442" y="236"/>
                    <a:pt x="3419" y="118"/>
                    <a:pt x="3400" y="0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729" y="1489"/>
                    <a:pt x="729" y="1489"/>
                    <a:pt x="729" y="1489"/>
                  </a:cubicBezTo>
                  <a:lnTo>
                    <a:pt x="3469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20851D84-BBF7-4F0F-BAA1-5998FC0A5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2608"/>
              <a:ext cx="1994" cy="484"/>
            </a:xfrm>
            <a:custGeom>
              <a:avLst/>
              <a:gdLst>
                <a:gd name="T0" fmla="*/ 1996 w 8014"/>
                <a:gd name="T1" fmla="*/ 1944 h 1944"/>
                <a:gd name="T2" fmla="*/ 3002 w 8014"/>
                <a:gd name="T3" fmla="*/ 1658 h 1944"/>
                <a:gd name="T4" fmla="*/ 4007 w 8014"/>
                <a:gd name="T5" fmla="*/ 1373 h 1944"/>
                <a:gd name="T6" fmla="*/ 5013 w 8014"/>
                <a:gd name="T7" fmla="*/ 1658 h 1944"/>
                <a:gd name="T8" fmla="*/ 6018 w 8014"/>
                <a:gd name="T9" fmla="*/ 1944 h 1944"/>
                <a:gd name="T10" fmla="*/ 7024 w 8014"/>
                <a:gd name="T11" fmla="*/ 1658 h 1944"/>
                <a:gd name="T12" fmla="*/ 7850 w 8014"/>
                <a:gd name="T13" fmla="*/ 1385 h 1944"/>
                <a:gd name="T14" fmla="*/ 8011 w 8014"/>
                <a:gd name="T15" fmla="*/ 199 h 1944"/>
                <a:gd name="T16" fmla="*/ 8014 w 8014"/>
                <a:gd name="T17" fmla="*/ 1 h 1944"/>
                <a:gd name="T18" fmla="*/ 7024 w 8014"/>
                <a:gd name="T19" fmla="*/ 286 h 1944"/>
                <a:gd name="T20" fmla="*/ 6018 w 8014"/>
                <a:gd name="T21" fmla="*/ 572 h 1944"/>
                <a:gd name="T22" fmla="*/ 5013 w 8014"/>
                <a:gd name="T23" fmla="*/ 286 h 1944"/>
                <a:gd name="T24" fmla="*/ 4007 w 8014"/>
                <a:gd name="T25" fmla="*/ 1 h 1944"/>
                <a:gd name="T26" fmla="*/ 3002 w 8014"/>
                <a:gd name="T27" fmla="*/ 286 h 1944"/>
                <a:gd name="T28" fmla="*/ 1996 w 8014"/>
                <a:gd name="T29" fmla="*/ 572 h 1944"/>
                <a:gd name="T30" fmla="*/ 991 w 8014"/>
                <a:gd name="T31" fmla="*/ 286 h 1944"/>
                <a:gd name="T32" fmla="*/ 0 w 8014"/>
                <a:gd name="T33" fmla="*/ 1 h 1944"/>
                <a:gd name="T34" fmla="*/ 2 w 8014"/>
                <a:gd name="T35" fmla="*/ 199 h 1944"/>
                <a:gd name="T36" fmla="*/ 164 w 8014"/>
                <a:gd name="T37" fmla="*/ 1385 h 1944"/>
                <a:gd name="T38" fmla="*/ 991 w 8014"/>
                <a:gd name="T39" fmla="*/ 1658 h 1944"/>
                <a:gd name="T40" fmla="*/ 1996 w 8014"/>
                <a:gd name="T41" fmla="*/ 1944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14" h="1944">
                  <a:moveTo>
                    <a:pt x="1996" y="1944"/>
                  </a:moveTo>
                  <a:cubicBezTo>
                    <a:pt x="2384" y="1943"/>
                    <a:pt x="2770" y="1758"/>
                    <a:pt x="3002" y="1658"/>
                  </a:cubicBezTo>
                  <a:cubicBezTo>
                    <a:pt x="3234" y="1558"/>
                    <a:pt x="3619" y="1373"/>
                    <a:pt x="4007" y="1373"/>
                  </a:cubicBezTo>
                  <a:cubicBezTo>
                    <a:pt x="4395" y="1372"/>
                    <a:pt x="4781" y="1558"/>
                    <a:pt x="5013" y="1658"/>
                  </a:cubicBezTo>
                  <a:cubicBezTo>
                    <a:pt x="5245" y="1758"/>
                    <a:pt x="5630" y="1943"/>
                    <a:pt x="6018" y="1944"/>
                  </a:cubicBezTo>
                  <a:cubicBezTo>
                    <a:pt x="6407" y="1944"/>
                    <a:pt x="6792" y="1758"/>
                    <a:pt x="7024" y="1658"/>
                  </a:cubicBezTo>
                  <a:cubicBezTo>
                    <a:pt x="7220" y="1574"/>
                    <a:pt x="7526" y="1428"/>
                    <a:pt x="7850" y="1385"/>
                  </a:cubicBezTo>
                  <a:cubicBezTo>
                    <a:pt x="7951" y="989"/>
                    <a:pt x="8007" y="590"/>
                    <a:pt x="8011" y="199"/>
                  </a:cubicBezTo>
                  <a:cubicBezTo>
                    <a:pt x="8014" y="1"/>
                    <a:pt x="8014" y="1"/>
                    <a:pt x="8014" y="1"/>
                  </a:cubicBezTo>
                  <a:cubicBezTo>
                    <a:pt x="7631" y="6"/>
                    <a:pt x="7252" y="187"/>
                    <a:pt x="7024" y="286"/>
                  </a:cubicBezTo>
                  <a:cubicBezTo>
                    <a:pt x="6792" y="386"/>
                    <a:pt x="6407" y="572"/>
                    <a:pt x="6018" y="572"/>
                  </a:cubicBezTo>
                  <a:cubicBezTo>
                    <a:pt x="5630" y="571"/>
                    <a:pt x="5245" y="386"/>
                    <a:pt x="5013" y="286"/>
                  </a:cubicBezTo>
                  <a:cubicBezTo>
                    <a:pt x="4781" y="186"/>
                    <a:pt x="4395" y="0"/>
                    <a:pt x="4007" y="1"/>
                  </a:cubicBezTo>
                  <a:cubicBezTo>
                    <a:pt x="3619" y="1"/>
                    <a:pt x="3234" y="186"/>
                    <a:pt x="3002" y="286"/>
                  </a:cubicBezTo>
                  <a:cubicBezTo>
                    <a:pt x="2770" y="386"/>
                    <a:pt x="2384" y="571"/>
                    <a:pt x="1996" y="572"/>
                  </a:cubicBezTo>
                  <a:cubicBezTo>
                    <a:pt x="1608" y="572"/>
                    <a:pt x="1223" y="386"/>
                    <a:pt x="991" y="286"/>
                  </a:cubicBezTo>
                  <a:cubicBezTo>
                    <a:pt x="762" y="187"/>
                    <a:pt x="383" y="5"/>
                    <a:pt x="0" y="1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7" y="590"/>
                    <a:pt x="62" y="989"/>
                    <a:pt x="164" y="1385"/>
                  </a:cubicBezTo>
                  <a:cubicBezTo>
                    <a:pt x="488" y="1427"/>
                    <a:pt x="795" y="1573"/>
                    <a:pt x="991" y="1658"/>
                  </a:cubicBezTo>
                  <a:cubicBezTo>
                    <a:pt x="1223" y="1758"/>
                    <a:pt x="1608" y="1944"/>
                    <a:pt x="1996" y="19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CEC8FE00-DE40-473C-8742-C5293EB7F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2203"/>
              <a:ext cx="250" cy="203"/>
            </a:xfrm>
            <a:custGeom>
              <a:avLst/>
              <a:gdLst>
                <a:gd name="T0" fmla="*/ 250 w 250"/>
                <a:gd name="T1" fmla="*/ 0 h 203"/>
                <a:gd name="T2" fmla="*/ 1 w 250"/>
                <a:gd name="T3" fmla="*/ 69 h 203"/>
                <a:gd name="T4" fmla="*/ 0 w 250"/>
                <a:gd name="T5" fmla="*/ 203 h 203"/>
                <a:gd name="T6" fmla="*/ 250 w 250"/>
                <a:gd name="T7" fmla="*/ 178 h 203"/>
                <a:gd name="T8" fmla="*/ 250 w 250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03">
                  <a:moveTo>
                    <a:pt x="250" y="0"/>
                  </a:moveTo>
                  <a:lnTo>
                    <a:pt x="1" y="69"/>
                  </a:lnTo>
                  <a:lnTo>
                    <a:pt x="0" y="203"/>
                  </a:lnTo>
                  <a:lnTo>
                    <a:pt x="250" y="178"/>
                  </a:lnTo>
                  <a:lnTo>
                    <a:pt x="2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B4A05B6C-91DA-48B2-9B81-5FC114C0F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1508"/>
              <a:ext cx="254" cy="406"/>
            </a:xfrm>
            <a:custGeom>
              <a:avLst/>
              <a:gdLst>
                <a:gd name="T0" fmla="*/ 3 w 254"/>
                <a:gd name="T1" fmla="*/ 406 h 406"/>
                <a:gd name="T2" fmla="*/ 254 w 254"/>
                <a:gd name="T3" fmla="*/ 263 h 406"/>
                <a:gd name="T4" fmla="*/ 254 w 254"/>
                <a:gd name="T5" fmla="*/ 0 h 406"/>
                <a:gd name="T6" fmla="*/ 0 w 254"/>
                <a:gd name="T7" fmla="*/ 207 h 406"/>
                <a:gd name="T8" fmla="*/ 3 w 254"/>
                <a:gd name="T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406">
                  <a:moveTo>
                    <a:pt x="3" y="406"/>
                  </a:moveTo>
                  <a:lnTo>
                    <a:pt x="254" y="263"/>
                  </a:lnTo>
                  <a:lnTo>
                    <a:pt x="254" y="0"/>
                  </a:lnTo>
                  <a:lnTo>
                    <a:pt x="0" y="207"/>
                  </a:lnTo>
                  <a:lnTo>
                    <a:pt x="3" y="4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3" name="Freeform 26">
              <a:extLst>
                <a:ext uri="{FF2B5EF4-FFF2-40B4-BE49-F238E27FC236}">
                  <a16:creationId xmlns:a16="http://schemas.microsoft.com/office/drawing/2014/main" id="{16E6777B-6B05-4FA4-A4E1-42138532C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2023"/>
              <a:ext cx="248" cy="201"/>
            </a:xfrm>
            <a:custGeom>
              <a:avLst/>
              <a:gdLst>
                <a:gd name="T0" fmla="*/ 1 w 248"/>
                <a:gd name="T1" fmla="*/ 103 h 201"/>
                <a:gd name="T2" fmla="*/ 1 w 248"/>
                <a:gd name="T3" fmla="*/ 104 h 201"/>
                <a:gd name="T4" fmla="*/ 0 w 248"/>
                <a:gd name="T5" fmla="*/ 201 h 201"/>
                <a:gd name="T6" fmla="*/ 248 w 248"/>
                <a:gd name="T7" fmla="*/ 133 h 201"/>
                <a:gd name="T8" fmla="*/ 248 w 248"/>
                <a:gd name="T9" fmla="*/ 0 h 201"/>
                <a:gd name="T10" fmla="*/ 1 w 248"/>
                <a:gd name="T11" fmla="*/ 10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01">
                  <a:moveTo>
                    <a:pt x="1" y="103"/>
                  </a:moveTo>
                  <a:lnTo>
                    <a:pt x="1" y="104"/>
                  </a:lnTo>
                  <a:lnTo>
                    <a:pt x="0" y="201"/>
                  </a:lnTo>
                  <a:lnTo>
                    <a:pt x="248" y="133"/>
                  </a:lnTo>
                  <a:lnTo>
                    <a:pt x="248" y="0"/>
                  </a:lnTo>
                  <a:lnTo>
                    <a:pt x="1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4" name="Freeform 27">
              <a:extLst>
                <a:ext uri="{FF2B5EF4-FFF2-40B4-BE49-F238E27FC236}">
                  <a16:creationId xmlns:a16="http://schemas.microsoft.com/office/drawing/2014/main" id="{B56FCEAA-AC46-4273-9C43-3A1078A12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" y="979"/>
              <a:ext cx="262" cy="678"/>
            </a:xfrm>
            <a:custGeom>
              <a:avLst/>
              <a:gdLst>
                <a:gd name="T0" fmla="*/ 0 w 262"/>
                <a:gd name="T1" fmla="*/ 321 h 678"/>
                <a:gd name="T2" fmla="*/ 0 w 262"/>
                <a:gd name="T3" fmla="*/ 321 h 678"/>
                <a:gd name="T4" fmla="*/ 7 w 262"/>
                <a:gd name="T5" fmla="*/ 678 h 678"/>
                <a:gd name="T6" fmla="*/ 262 w 262"/>
                <a:gd name="T7" fmla="*/ 470 h 678"/>
                <a:gd name="T8" fmla="*/ 262 w 262"/>
                <a:gd name="T9" fmla="*/ 0 h 678"/>
                <a:gd name="T10" fmla="*/ 0 w 262"/>
                <a:gd name="T11" fmla="*/ 321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678">
                  <a:moveTo>
                    <a:pt x="0" y="321"/>
                  </a:moveTo>
                  <a:lnTo>
                    <a:pt x="0" y="321"/>
                  </a:lnTo>
                  <a:lnTo>
                    <a:pt x="7" y="678"/>
                  </a:lnTo>
                  <a:lnTo>
                    <a:pt x="262" y="470"/>
                  </a:lnTo>
                  <a:lnTo>
                    <a:pt x="262" y="0"/>
                  </a:lnTo>
                  <a:lnTo>
                    <a:pt x="0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5" name="Freeform 28">
              <a:extLst>
                <a:ext uri="{FF2B5EF4-FFF2-40B4-BE49-F238E27FC236}">
                  <a16:creationId xmlns:a16="http://schemas.microsoft.com/office/drawing/2014/main" id="{8B1A3404-EB97-40F8-8E99-CA30348065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3108"/>
              <a:ext cx="287" cy="132"/>
            </a:xfrm>
            <a:custGeom>
              <a:avLst/>
              <a:gdLst>
                <a:gd name="T0" fmla="*/ 0 w 1154"/>
                <a:gd name="T1" fmla="*/ 529 h 529"/>
                <a:gd name="T2" fmla="*/ 1154 w 1154"/>
                <a:gd name="T3" fmla="*/ 529 h 529"/>
                <a:gd name="T4" fmla="*/ 929 w 1154"/>
                <a:gd name="T5" fmla="*/ 0 h 529"/>
                <a:gd name="T6" fmla="*/ 0 w 1154"/>
                <a:gd name="T7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" h="529">
                  <a:moveTo>
                    <a:pt x="0" y="529"/>
                  </a:moveTo>
                  <a:cubicBezTo>
                    <a:pt x="1154" y="529"/>
                    <a:pt x="1154" y="529"/>
                    <a:pt x="1154" y="529"/>
                  </a:cubicBezTo>
                  <a:cubicBezTo>
                    <a:pt x="1070" y="355"/>
                    <a:pt x="995" y="179"/>
                    <a:pt x="929" y="0"/>
                  </a:cubicBezTo>
                  <a:lnTo>
                    <a:pt x="0" y="5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6" name="Freeform 29">
              <a:extLst>
                <a:ext uri="{FF2B5EF4-FFF2-40B4-BE49-F238E27FC236}">
                  <a16:creationId xmlns:a16="http://schemas.microsoft.com/office/drawing/2014/main" id="{B03771B8-ECBC-49EB-81D0-B19A55C62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" y="781"/>
              <a:ext cx="568" cy="519"/>
            </a:xfrm>
            <a:custGeom>
              <a:avLst/>
              <a:gdLst>
                <a:gd name="T0" fmla="*/ 272 w 568"/>
                <a:gd name="T1" fmla="*/ 40 h 519"/>
                <a:gd name="T2" fmla="*/ 0 w 568"/>
                <a:gd name="T3" fmla="*/ 519 h 519"/>
                <a:gd name="T4" fmla="*/ 247 w 568"/>
                <a:gd name="T5" fmla="*/ 519 h 519"/>
                <a:gd name="T6" fmla="*/ 568 w 568"/>
                <a:gd name="T7" fmla="*/ 126 h 519"/>
                <a:gd name="T8" fmla="*/ 568 w 568"/>
                <a:gd name="T9" fmla="*/ 0 h 519"/>
                <a:gd name="T10" fmla="*/ 272 w 568"/>
                <a:gd name="T11" fmla="*/ 4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8" h="519">
                  <a:moveTo>
                    <a:pt x="272" y="40"/>
                  </a:moveTo>
                  <a:lnTo>
                    <a:pt x="0" y="519"/>
                  </a:lnTo>
                  <a:lnTo>
                    <a:pt x="247" y="519"/>
                  </a:lnTo>
                  <a:lnTo>
                    <a:pt x="568" y="126"/>
                  </a:lnTo>
                  <a:lnTo>
                    <a:pt x="568" y="0"/>
                  </a:lnTo>
                  <a:lnTo>
                    <a:pt x="27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7" name="Freeform 30">
              <a:extLst>
                <a:ext uri="{FF2B5EF4-FFF2-40B4-BE49-F238E27FC236}">
                  <a16:creationId xmlns:a16="http://schemas.microsoft.com/office/drawing/2014/main" id="{15E5FF84-5D51-471D-A85B-33B6298BE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2426"/>
              <a:ext cx="252" cy="220"/>
            </a:xfrm>
            <a:custGeom>
              <a:avLst/>
              <a:gdLst>
                <a:gd name="T0" fmla="*/ 2 w 252"/>
                <a:gd name="T1" fmla="*/ 26 h 220"/>
                <a:gd name="T2" fmla="*/ 1 w 252"/>
                <a:gd name="T3" fmla="*/ 140 h 220"/>
                <a:gd name="T4" fmla="*/ 0 w 252"/>
                <a:gd name="T5" fmla="*/ 194 h 220"/>
                <a:gd name="T6" fmla="*/ 252 w 252"/>
                <a:gd name="T7" fmla="*/ 220 h 220"/>
                <a:gd name="T8" fmla="*/ 252 w 252"/>
                <a:gd name="T9" fmla="*/ 0 h 220"/>
                <a:gd name="T10" fmla="*/ 2 w 252"/>
                <a:gd name="T11" fmla="*/ 2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220">
                  <a:moveTo>
                    <a:pt x="2" y="26"/>
                  </a:moveTo>
                  <a:lnTo>
                    <a:pt x="1" y="140"/>
                  </a:lnTo>
                  <a:lnTo>
                    <a:pt x="0" y="194"/>
                  </a:lnTo>
                  <a:lnTo>
                    <a:pt x="252" y="220"/>
                  </a:lnTo>
                  <a:lnTo>
                    <a:pt x="252" y="0"/>
                  </a:lnTo>
                  <a:lnTo>
                    <a:pt x="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8" name="Freeform 31">
              <a:extLst>
                <a:ext uri="{FF2B5EF4-FFF2-40B4-BE49-F238E27FC236}">
                  <a16:creationId xmlns:a16="http://schemas.microsoft.com/office/drawing/2014/main" id="{38289241-45EC-4C77-B4BE-E1D08ABF4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661"/>
              <a:ext cx="314" cy="639"/>
            </a:xfrm>
            <a:custGeom>
              <a:avLst/>
              <a:gdLst>
                <a:gd name="T0" fmla="*/ 0 w 314"/>
                <a:gd name="T1" fmla="*/ 181 h 639"/>
                <a:gd name="T2" fmla="*/ 190 w 314"/>
                <a:gd name="T3" fmla="*/ 639 h 639"/>
                <a:gd name="T4" fmla="*/ 314 w 314"/>
                <a:gd name="T5" fmla="*/ 639 h 639"/>
                <a:gd name="T6" fmla="*/ 138 w 314"/>
                <a:gd name="T7" fmla="*/ 0 h 639"/>
                <a:gd name="T8" fmla="*/ 0 w 314"/>
                <a:gd name="T9" fmla="*/ 181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39">
                  <a:moveTo>
                    <a:pt x="0" y="181"/>
                  </a:moveTo>
                  <a:lnTo>
                    <a:pt x="190" y="639"/>
                  </a:lnTo>
                  <a:lnTo>
                    <a:pt x="314" y="639"/>
                  </a:lnTo>
                  <a:lnTo>
                    <a:pt x="138" y="0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9" name="Freeform 32">
              <a:extLst>
                <a:ext uri="{FF2B5EF4-FFF2-40B4-BE49-F238E27FC236}">
                  <a16:creationId xmlns:a16="http://schemas.microsoft.com/office/drawing/2014/main" id="{1BA8DAF5-41B8-4345-9D26-CC54B360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84"/>
              <a:ext cx="355" cy="1016"/>
            </a:xfrm>
            <a:custGeom>
              <a:avLst/>
              <a:gdLst>
                <a:gd name="T0" fmla="*/ 0 w 355"/>
                <a:gd name="T1" fmla="*/ 330 h 1016"/>
                <a:gd name="T2" fmla="*/ 188 w 355"/>
                <a:gd name="T3" fmla="*/ 1016 h 1016"/>
                <a:gd name="T4" fmla="*/ 355 w 355"/>
                <a:gd name="T5" fmla="*/ 1016 h 1016"/>
                <a:gd name="T6" fmla="*/ 252 w 355"/>
                <a:gd name="T7" fmla="*/ 0 h 1016"/>
                <a:gd name="T8" fmla="*/ 0 w 355"/>
                <a:gd name="T9" fmla="*/ 33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1016">
                  <a:moveTo>
                    <a:pt x="0" y="330"/>
                  </a:moveTo>
                  <a:lnTo>
                    <a:pt x="188" y="1016"/>
                  </a:lnTo>
                  <a:lnTo>
                    <a:pt x="355" y="1016"/>
                  </a:lnTo>
                  <a:lnTo>
                    <a:pt x="252" y="0"/>
                  </a:lnTo>
                  <a:lnTo>
                    <a:pt x="0" y="3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0" name="Rectangle 33">
              <a:extLst>
                <a:ext uri="{FF2B5EF4-FFF2-40B4-BE49-F238E27FC236}">
                  <a16:creationId xmlns:a16="http://schemas.microsoft.com/office/drawing/2014/main" id="{6A227D23-ED4B-482A-A266-402DBE788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1904"/>
              <a:ext cx="391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1" name="Freeform 34">
              <a:extLst>
                <a:ext uri="{FF2B5EF4-FFF2-40B4-BE49-F238E27FC236}">
                  <a16:creationId xmlns:a16="http://schemas.microsoft.com/office/drawing/2014/main" id="{2158DA9E-A2E6-4AB9-9188-DBADD4460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1562"/>
              <a:ext cx="506" cy="314"/>
            </a:xfrm>
            <a:custGeom>
              <a:avLst/>
              <a:gdLst>
                <a:gd name="T0" fmla="*/ 2034 w 2034"/>
                <a:gd name="T1" fmla="*/ 496 h 1260"/>
                <a:gd name="T2" fmla="*/ 1943 w 2034"/>
                <a:gd name="T3" fmla="*/ 405 h 1260"/>
                <a:gd name="T4" fmla="*/ 1877 w 2034"/>
                <a:gd name="T5" fmla="*/ 433 h 1260"/>
                <a:gd name="T6" fmla="*/ 1594 w 2034"/>
                <a:gd name="T7" fmla="*/ 566 h 1260"/>
                <a:gd name="T8" fmla="*/ 1151 w 2034"/>
                <a:gd name="T9" fmla="*/ 185 h 1260"/>
                <a:gd name="T10" fmla="*/ 1131 w 2034"/>
                <a:gd name="T11" fmla="*/ 92 h 1260"/>
                <a:gd name="T12" fmla="*/ 1017 w 2034"/>
                <a:gd name="T13" fmla="*/ 0 h 1260"/>
                <a:gd name="T14" fmla="*/ 903 w 2034"/>
                <a:gd name="T15" fmla="*/ 92 h 1260"/>
                <a:gd name="T16" fmla="*/ 883 w 2034"/>
                <a:gd name="T17" fmla="*/ 185 h 1260"/>
                <a:gd name="T18" fmla="*/ 440 w 2034"/>
                <a:gd name="T19" fmla="*/ 566 h 1260"/>
                <a:gd name="T20" fmla="*/ 157 w 2034"/>
                <a:gd name="T21" fmla="*/ 433 h 1260"/>
                <a:gd name="T22" fmla="*/ 91 w 2034"/>
                <a:gd name="T23" fmla="*/ 405 h 1260"/>
                <a:gd name="T24" fmla="*/ 0 w 2034"/>
                <a:gd name="T25" fmla="*/ 496 h 1260"/>
                <a:gd name="T26" fmla="*/ 20 w 2034"/>
                <a:gd name="T27" fmla="*/ 552 h 1260"/>
                <a:gd name="T28" fmla="*/ 230 w 2034"/>
                <a:gd name="T29" fmla="*/ 1133 h 1260"/>
                <a:gd name="T30" fmla="*/ 230 w 2034"/>
                <a:gd name="T31" fmla="*/ 1260 h 1260"/>
                <a:gd name="T32" fmla="*/ 1804 w 2034"/>
                <a:gd name="T33" fmla="*/ 1260 h 1260"/>
                <a:gd name="T34" fmla="*/ 1804 w 2034"/>
                <a:gd name="T35" fmla="*/ 1133 h 1260"/>
                <a:gd name="T36" fmla="*/ 2015 w 2034"/>
                <a:gd name="T37" fmla="*/ 552 h 1260"/>
                <a:gd name="T38" fmla="*/ 2034 w 2034"/>
                <a:gd name="T39" fmla="*/ 496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2034" y="496"/>
                  </a:moveTo>
                  <a:cubicBezTo>
                    <a:pt x="2034" y="446"/>
                    <a:pt x="1993" y="405"/>
                    <a:pt x="1943" y="405"/>
                  </a:cubicBezTo>
                  <a:cubicBezTo>
                    <a:pt x="1917" y="405"/>
                    <a:pt x="1893" y="416"/>
                    <a:pt x="1877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5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1" y="39"/>
                    <a:pt x="1073" y="0"/>
                    <a:pt x="1017" y="0"/>
                  </a:cubicBezTo>
                  <a:cubicBezTo>
                    <a:pt x="961" y="0"/>
                    <a:pt x="914" y="39"/>
                    <a:pt x="903" y="92"/>
                  </a:cubicBezTo>
                  <a:cubicBezTo>
                    <a:pt x="883" y="185"/>
                    <a:pt x="883" y="185"/>
                    <a:pt x="883" y="185"/>
                  </a:cubicBezTo>
                  <a:cubicBezTo>
                    <a:pt x="836" y="390"/>
                    <a:pt x="659" y="566"/>
                    <a:pt x="440" y="566"/>
                  </a:cubicBezTo>
                  <a:cubicBezTo>
                    <a:pt x="327" y="566"/>
                    <a:pt x="230" y="509"/>
                    <a:pt x="157" y="433"/>
                  </a:cubicBezTo>
                  <a:cubicBezTo>
                    <a:pt x="141" y="416"/>
                    <a:pt x="117" y="405"/>
                    <a:pt x="91" y="405"/>
                  </a:cubicBezTo>
                  <a:cubicBezTo>
                    <a:pt x="41" y="405"/>
                    <a:pt x="0" y="446"/>
                    <a:pt x="0" y="496"/>
                  </a:cubicBezTo>
                  <a:cubicBezTo>
                    <a:pt x="0" y="518"/>
                    <a:pt x="7" y="536"/>
                    <a:pt x="20" y="552"/>
                  </a:cubicBezTo>
                  <a:cubicBezTo>
                    <a:pt x="148" y="711"/>
                    <a:pt x="230" y="913"/>
                    <a:pt x="230" y="1133"/>
                  </a:cubicBezTo>
                  <a:cubicBezTo>
                    <a:pt x="230" y="1260"/>
                    <a:pt x="230" y="1260"/>
                    <a:pt x="230" y="1260"/>
                  </a:cubicBezTo>
                  <a:cubicBezTo>
                    <a:pt x="1804" y="1260"/>
                    <a:pt x="1804" y="1260"/>
                    <a:pt x="1804" y="1260"/>
                  </a:cubicBezTo>
                  <a:cubicBezTo>
                    <a:pt x="1804" y="1133"/>
                    <a:pt x="1804" y="1133"/>
                    <a:pt x="1804" y="1133"/>
                  </a:cubicBezTo>
                  <a:cubicBezTo>
                    <a:pt x="1804" y="913"/>
                    <a:pt x="1886" y="711"/>
                    <a:pt x="2015" y="552"/>
                  </a:cubicBezTo>
                  <a:cubicBezTo>
                    <a:pt x="2027" y="536"/>
                    <a:pt x="2034" y="518"/>
                    <a:pt x="2034" y="4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2" name="Freeform 35">
              <a:extLst>
                <a:ext uri="{FF2B5EF4-FFF2-40B4-BE49-F238E27FC236}">
                  <a16:creationId xmlns:a16="http://schemas.microsoft.com/office/drawing/2014/main" id="{0264BC9F-8284-4BEF-A84E-5B00C7B1D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" y="829"/>
              <a:ext cx="408" cy="471"/>
            </a:xfrm>
            <a:custGeom>
              <a:avLst/>
              <a:gdLst>
                <a:gd name="T0" fmla="*/ 0 w 408"/>
                <a:gd name="T1" fmla="*/ 0 h 471"/>
                <a:gd name="T2" fmla="*/ 268 w 408"/>
                <a:gd name="T3" fmla="*/ 471 h 471"/>
                <a:gd name="T4" fmla="*/ 408 w 408"/>
                <a:gd name="T5" fmla="*/ 471 h 471"/>
                <a:gd name="T6" fmla="*/ 226 w 408"/>
                <a:gd name="T7" fmla="*/ 30 h 471"/>
                <a:gd name="T8" fmla="*/ 0 w 408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71">
                  <a:moveTo>
                    <a:pt x="0" y="0"/>
                  </a:moveTo>
                  <a:lnTo>
                    <a:pt x="268" y="471"/>
                  </a:lnTo>
                  <a:lnTo>
                    <a:pt x="408" y="471"/>
                  </a:lnTo>
                  <a:lnTo>
                    <a:pt x="226" y="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3" name="Freeform 36">
              <a:extLst>
                <a:ext uri="{FF2B5EF4-FFF2-40B4-BE49-F238E27FC236}">
                  <a16:creationId xmlns:a16="http://schemas.microsoft.com/office/drawing/2014/main" id="{30C9D8E7-98C1-4603-A57D-D3F6628E3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324"/>
              <a:ext cx="1489" cy="424"/>
            </a:xfrm>
            <a:custGeom>
              <a:avLst/>
              <a:gdLst>
                <a:gd name="T0" fmla="*/ 120 w 5988"/>
                <a:gd name="T1" fmla="*/ 1090 h 1705"/>
                <a:gd name="T2" fmla="*/ 928 w 5988"/>
                <a:gd name="T3" fmla="*/ 1705 h 1705"/>
                <a:gd name="T4" fmla="*/ 5988 w 5988"/>
                <a:gd name="T5" fmla="*/ 1190 h 1705"/>
                <a:gd name="T6" fmla="*/ 5985 w 5988"/>
                <a:gd name="T7" fmla="*/ 974 h 1705"/>
                <a:gd name="T8" fmla="*/ 5980 w 5988"/>
                <a:gd name="T9" fmla="*/ 513 h 1705"/>
                <a:gd name="T10" fmla="*/ 928 w 5988"/>
                <a:gd name="T11" fmla="*/ 0 h 1705"/>
                <a:gd name="T12" fmla="*/ 120 w 5988"/>
                <a:gd name="T13" fmla="*/ 614 h 1705"/>
                <a:gd name="T14" fmla="*/ 86 w 5988"/>
                <a:gd name="T15" fmla="*/ 644 h 1705"/>
                <a:gd name="T16" fmla="*/ 0 w 5988"/>
                <a:gd name="T17" fmla="*/ 852 h 1705"/>
                <a:gd name="T18" fmla="*/ 86 w 5988"/>
                <a:gd name="T19" fmla="*/ 1061 h 1705"/>
                <a:gd name="T20" fmla="*/ 120 w 5988"/>
                <a:gd name="T21" fmla="*/ 109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88" h="1705">
                  <a:moveTo>
                    <a:pt x="120" y="1090"/>
                  </a:moveTo>
                  <a:cubicBezTo>
                    <a:pt x="928" y="1705"/>
                    <a:pt x="928" y="1705"/>
                    <a:pt x="928" y="1705"/>
                  </a:cubicBezTo>
                  <a:cubicBezTo>
                    <a:pt x="5988" y="1190"/>
                    <a:pt x="5988" y="1190"/>
                    <a:pt x="5988" y="1190"/>
                  </a:cubicBezTo>
                  <a:cubicBezTo>
                    <a:pt x="5985" y="974"/>
                    <a:pt x="5985" y="974"/>
                    <a:pt x="5985" y="974"/>
                  </a:cubicBezTo>
                  <a:cubicBezTo>
                    <a:pt x="5985" y="974"/>
                    <a:pt x="5983" y="777"/>
                    <a:pt x="5980" y="513"/>
                  </a:cubicBezTo>
                  <a:cubicBezTo>
                    <a:pt x="928" y="0"/>
                    <a:pt x="928" y="0"/>
                    <a:pt x="928" y="0"/>
                  </a:cubicBezTo>
                  <a:cubicBezTo>
                    <a:pt x="120" y="614"/>
                    <a:pt x="120" y="614"/>
                    <a:pt x="120" y="614"/>
                  </a:cubicBezTo>
                  <a:cubicBezTo>
                    <a:pt x="108" y="623"/>
                    <a:pt x="97" y="633"/>
                    <a:pt x="86" y="644"/>
                  </a:cubicBezTo>
                  <a:cubicBezTo>
                    <a:pt x="28" y="701"/>
                    <a:pt x="0" y="777"/>
                    <a:pt x="0" y="852"/>
                  </a:cubicBezTo>
                  <a:cubicBezTo>
                    <a:pt x="0" y="927"/>
                    <a:pt x="28" y="1004"/>
                    <a:pt x="86" y="1061"/>
                  </a:cubicBezTo>
                  <a:cubicBezTo>
                    <a:pt x="97" y="1072"/>
                    <a:pt x="108" y="1081"/>
                    <a:pt x="120" y="10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4" name="Freeform 37">
              <a:extLst>
                <a:ext uri="{FF2B5EF4-FFF2-40B4-BE49-F238E27FC236}">
                  <a16:creationId xmlns:a16="http://schemas.microsoft.com/office/drawing/2014/main" id="{CB879061-F7FA-40BB-9895-D01A6A720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" y="2666"/>
              <a:ext cx="262" cy="203"/>
            </a:xfrm>
            <a:custGeom>
              <a:avLst/>
              <a:gdLst>
                <a:gd name="T0" fmla="*/ 37 w 1053"/>
                <a:gd name="T1" fmla="*/ 0 h 816"/>
                <a:gd name="T2" fmla="*/ 0 w 1053"/>
                <a:gd name="T3" fmla="*/ 526 h 816"/>
                <a:gd name="T4" fmla="*/ 1053 w 1053"/>
                <a:gd name="T5" fmla="*/ 816 h 816"/>
                <a:gd name="T6" fmla="*/ 1053 w 1053"/>
                <a:gd name="T7" fmla="*/ 103 h 816"/>
                <a:gd name="T8" fmla="*/ 37 w 105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" h="816">
                  <a:moveTo>
                    <a:pt x="37" y="0"/>
                  </a:moveTo>
                  <a:cubicBezTo>
                    <a:pt x="34" y="175"/>
                    <a:pt x="21" y="350"/>
                    <a:pt x="0" y="526"/>
                  </a:cubicBezTo>
                  <a:cubicBezTo>
                    <a:pt x="1053" y="816"/>
                    <a:pt x="1053" y="816"/>
                    <a:pt x="1053" y="816"/>
                  </a:cubicBezTo>
                  <a:cubicBezTo>
                    <a:pt x="1053" y="103"/>
                    <a:pt x="1053" y="103"/>
                    <a:pt x="1053" y="103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5" name="Freeform 38">
              <a:extLst>
                <a:ext uri="{FF2B5EF4-FFF2-40B4-BE49-F238E27FC236}">
                  <a16:creationId xmlns:a16="http://schemas.microsoft.com/office/drawing/2014/main" id="{C16BE8CA-298A-4D21-BEEA-F6DF415C05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8" y="765"/>
              <a:ext cx="684" cy="535"/>
            </a:xfrm>
            <a:custGeom>
              <a:avLst/>
              <a:gdLst>
                <a:gd name="T0" fmla="*/ 684 w 684"/>
                <a:gd name="T1" fmla="*/ 535 h 535"/>
                <a:gd name="T2" fmla="*/ 412 w 684"/>
                <a:gd name="T3" fmla="*/ 56 h 535"/>
                <a:gd name="T4" fmla="*/ 0 w 684"/>
                <a:gd name="T5" fmla="*/ 0 h 535"/>
                <a:gd name="T6" fmla="*/ 436 w 684"/>
                <a:gd name="T7" fmla="*/ 535 h 535"/>
                <a:gd name="T8" fmla="*/ 684 w 684"/>
                <a:gd name="T9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4" h="535">
                  <a:moveTo>
                    <a:pt x="684" y="535"/>
                  </a:moveTo>
                  <a:lnTo>
                    <a:pt x="412" y="56"/>
                  </a:lnTo>
                  <a:lnTo>
                    <a:pt x="0" y="0"/>
                  </a:lnTo>
                  <a:lnTo>
                    <a:pt x="436" y="535"/>
                  </a:lnTo>
                  <a:lnTo>
                    <a:pt x="684" y="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6" name="Freeform 39">
              <a:extLst>
                <a:ext uri="{FF2B5EF4-FFF2-40B4-BE49-F238E27FC236}">
                  <a16:creationId xmlns:a16="http://schemas.microsoft.com/office/drawing/2014/main" id="{E5F027B2-7157-4D05-856C-50E3E861C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2976"/>
              <a:ext cx="664" cy="264"/>
            </a:xfrm>
            <a:custGeom>
              <a:avLst/>
              <a:gdLst>
                <a:gd name="T0" fmla="*/ 2670 w 2670"/>
                <a:gd name="T1" fmla="*/ 356 h 1061"/>
                <a:gd name="T2" fmla="*/ 2563 w 2670"/>
                <a:gd name="T3" fmla="*/ 0 h 1061"/>
                <a:gd name="T4" fmla="*/ 0 w 2670"/>
                <a:gd name="T5" fmla="*/ 1061 h 1061"/>
                <a:gd name="T6" fmla="*/ 1430 w 2670"/>
                <a:gd name="T7" fmla="*/ 1061 h 1061"/>
                <a:gd name="T8" fmla="*/ 2670 w 2670"/>
                <a:gd name="T9" fmla="*/ 35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0" h="1061">
                  <a:moveTo>
                    <a:pt x="2670" y="356"/>
                  </a:moveTo>
                  <a:cubicBezTo>
                    <a:pt x="2630" y="237"/>
                    <a:pt x="2595" y="119"/>
                    <a:pt x="2563" y="0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1430" y="1061"/>
                    <a:pt x="1430" y="1061"/>
                    <a:pt x="1430" y="1061"/>
                  </a:cubicBezTo>
                  <a:lnTo>
                    <a:pt x="2670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7" name="Freeform 40">
              <a:extLst>
                <a:ext uri="{FF2B5EF4-FFF2-40B4-BE49-F238E27FC236}">
                  <a16:creationId xmlns:a16="http://schemas.microsoft.com/office/drawing/2014/main" id="{8E5461D6-69B9-4FE6-807D-D2E3436A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2843"/>
              <a:ext cx="286" cy="206"/>
            </a:xfrm>
            <a:custGeom>
              <a:avLst/>
              <a:gdLst>
                <a:gd name="T0" fmla="*/ 0 w 1149"/>
                <a:gd name="T1" fmla="*/ 353 h 829"/>
                <a:gd name="T2" fmla="*/ 1149 w 1149"/>
                <a:gd name="T3" fmla="*/ 829 h 829"/>
                <a:gd name="T4" fmla="*/ 1149 w 1149"/>
                <a:gd name="T5" fmla="*/ 297 h 829"/>
                <a:gd name="T6" fmla="*/ 69 w 1149"/>
                <a:gd name="T7" fmla="*/ 0 h 829"/>
                <a:gd name="T8" fmla="*/ 0 w 1149"/>
                <a:gd name="T9" fmla="*/ 35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9" h="829">
                  <a:moveTo>
                    <a:pt x="0" y="353"/>
                  </a:moveTo>
                  <a:cubicBezTo>
                    <a:pt x="1149" y="829"/>
                    <a:pt x="1149" y="829"/>
                    <a:pt x="1149" y="829"/>
                  </a:cubicBezTo>
                  <a:cubicBezTo>
                    <a:pt x="1149" y="297"/>
                    <a:pt x="1149" y="297"/>
                    <a:pt x="1149" y="29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1" y="117"/>
                    <a:pt x="27" y="235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8" name="Rectangle 41">
              <a:extLst>
                <a:ext uri="{FF2B5EF4-FFF2-40B4-BE49-F238E27FC236}">
                  <a16:creationId xmlns:a16="http://schemas.microsoft.com/office/drawing/2014/main" id="{65BE8ECA-D7CA-469C-8AF4-853CEB989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1904"/>
              <a:ext cx="392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9" name="Freeform 42">
              <a:extLst>
                <a:ext uri="{FF2B5EF4-FFF2-40B4-BE49-F238E27FC236}">
                  <a16:creationId xmlns:a16="http://schemas.microsoft.com/office/drawing/2014/main" id="{62E479EF-0E98-48A3-B9AB-22B949D87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0"/>
              <a:ext cx="424" cy="1300"/>
            </a:xfrm>
            <a:custGeom>
              <a:avLst/>
              <a:gdLst>
                <a:gd name="T0" fmla="*/ 1062 w 1706"/>
                <a:gd name="T1" fmla="*/ 86 h 5225"/>
                <a:gd name="T2" fmla="*/ 853 w 1706"/>
                <a:gd name="T3" fmla="*/ 0 h 5225"/>
                <a:gd name="T4" fmla="*/ 644 w 1706"/>
                <a:gd name="T5" fmla="*/ 86 h 5225"/>
                <a:gd name="T6" fmla="*/ 615 w 1706"/>
                <a:gd name="T7" fmla="*/ 120 h 5225"/>
                <a:gd name="T8" fmla="*/ 0 w 1706"/>
                <a:gd name="T9" fmla="*/ 929 h 5225"/>
                <a:gd name="T10" fmla="*/ 437 w 1706"/>
                <a:gd name="T11" fmla="*/ 5225 h 5225"/>
                <a:gd name="T12" fmla="*/ 1268 w 1706"/>
                <a:gd name="T13" fmla="*/ 5225 h 5225"/>
                <a:gd name="T14" fmla="*/ 1706 w 1706"/>
                <a:gd name="T15" fmla="*/ 929 h 5225"/>
                <a:gd name="T16" fmla="*/ 1091 w 1706"/>
                <a:gd name="T17" fmla="*/ 120 h 5225"/>
                <a:gd name="T18" fmla="*/ 1062 w 1706"/>
                <a:gd name="T19" fmla="*/ 86 h 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6" h="5225">
                  <a:moveTo>
                    <a:pt x="1062" y="86"/>
                  </a:moveTo>
                  <a:cubicBezTo>
                    <a:pt x="1004" y="29"/>
                    <a:pt x="928" y="0"/>
                    <a:pt x="853" y="0"/>
                  </a:cubicBezTo>
                  <a:cubicBezTo>
                    <a:pt x="778" y="0"/>
                    <a:pt x="702" y="29"/>
                    <a:pt x="644" y="86"/>
                  </a:cubicBezTo>
                  <a:cubicBezTo>
                    <a:pt x="633" y="97"/>
                    <a:pt x="624" y="108"/>
                    <a:pt x="615" y="120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437" y="5225"/>
                    <a:pt x="437" y="5225"/>
                    <a:pt x="437" y="5225"/>
                  </a:cubicBezTo>
                  <a:cubicBezTo>
                    <a:pt x="1268" y="5225"/>
                    <a:pt x="1268" y="5225"/>
                    <a:pt x="1268" y="5225"/>
                  </a:cubicBezTo>
                  <a:cubicBezTo>
                    <a:pt x="1706" y="929"/>
                    <a:pt x="1706" y="929"/>
                    <a:pt x="1706" y="929"/>
                  </a:cubicBezTo>
                  <a:cubicBezTo>
                    <a:pt x="1091" y="120"/>
                    <a:pt x="1091" y="120"/>
                    <a:pt x="1091" y="120"/>
                  </a:cubicBezTo>
                  <a:cubicBezTo>
                    <a:pt x="1082" y="108"/>
                    <a:pt x="1072" y="97"/>
                    <a:pt x="1062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0" name="Freeform 43">
              <a:extLst>
                <a:ext uri="{FF2B5EF4-FFF2-40B4-BE49-F238E27FC236}">
                  <a16:creationId xmlns:a16="http://schemas.microsoft.com/office/drawing/2014/main" id="{8A397C4F-472F-4A4C-9F42-C392E888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1562"/>
              <a:ext cx="506" cy="314"/>
            </a:xfrm>
            <a:custGeom>
              <a:avLst/>
              <a:gdLst>
                <a:gd name="T0" fmla="*/ 2034 w 2034"/>
                <a:gd name="T1" fmla="*/ 496 h 1260"/>
                <a:gd name="T2" fmla="*/ 1942 w 2034"/>
                <a:gd name="T3" fmla="*/ 405 h 1260"/>
                <a:gd name="T4" fmla="*/ 1876 w 2034"/>
                <a:gd name="T5" fmla="*/ 433 h 1260"/>
                <a:gd name="T6" fmla="*/ 1594 w 2034"/>
                <a:gd name="T7" fmla="*/ 566 h 1260"/>
                <a:gd name="T8" fmla="*/ 1151 w 2034"/>
                <a:gd name="T9" fmla="*/ 185 h 1260"/>
                <a:gd name="T10" fmla="*/ 1131 w 2034"/>
                <a:gd name="T11" fmla="*/ 92 h 1260"/>
                <a:gd name="T12" fmla="*/ 1017 w 2034"/>
                <a:gd name="T13" fmla="*/ 0 h 1260"/>
                <a:gd name="T14" fmla="*/ 903 w 2034"/>
                <a:gd name="T15" fmla="*/ 92 h 1260"/>
                <a:gd name="T16" fmla="*/ 882 w 2034"/>
                <a:gd name="T17" fmla="*/ 185 h 1260"/>
                <a:gd name="T18" fmla="*/ 439 w 2034"/>
                <a:gd name="T19" fmla="*/ 566 h 1260"/>
                <a:gd name="T20" fmla="*/ 157 w 2034"/>
                <a:gd name="T21" fmla="*/ 433 h 1260"/>
                <a:gd name="T22" fmla="*/ 91 w 2034"/>
                <a:gd name="T23" fmla="*/ 405 h 1260"/>
                <a:gd name="T24" fmla="*/ 0 w 2034"/>
                <a:gd name="T25" fmla="*/ 496 h 1260"/>
                <a:gd name="T26" fmla="*/ 19 w 2034"/>
                <a:gd name="T27" fmla="*/ 552 h 1260"/>
                <a:gd name="T28" fmla="*/ 230 w 2034"/>
                <a:gd name="T29" fmla="*/ 1133 h 1260"/>
                <a:gd name="T30" fmla="*/ 229 w 2034"/>
                <a:gd name="T31" fmla="*/ 1260 h 1260"/>
                <a:gd name="T32" fmla="*/ 1804 w 2034"/>
                <a:gd name="T33" fmla="*/ 1260 h 1260"/>
                <a:gd name="T34" fmla="*/ 1804 w 2034"/>
                <a:gd name="T35" fmla="*/ 1133 h 1260"/>
                <a:gd name="T36" fmla="*/ 2014 w 2034"/>
                <a:gd name="T37" fmla="*/ 552 h 1260"/>
                <a:gd name="T38" fmla="*/ 2034 w 2034"/>
                <a:gd name="T39" fmla="*/ 496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2034" y="496"/>
                  </a:moveTo>
                  <a:cubicBezTo>
                    <a:pt x="2034" y="446"/>
                    <a:pt x="1993" y="405"/>
                    <a:pt x="1942" y="405"/>
                  </a:cubicBezTo>
                  <a:cubicBezTo>
                    <a:pt x="1917" y="405"/>
                    <a:pt x="1893" y="416"/>
                    <a:pt x="1876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4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0" y="39"/>
                    <a:pt x="1072" y="0"/>
                    <a:pt x="1017" y="0"/>
                  </a:cubicBezTo>
                  <a:cubicBezTo>
                    <a:pt x="961" y="0"/>
                    <a:pt x="913" y="39"/>
                    <a:pt x="903" y="92"/>
                  </a:cubicBezTo>
                  <a:cubicBezTo>
                    <a:pt x="882" y="185"/>
                    <a:pt x="882" y="185"/>
                    <a:pt x="882" y="185"/>
                  </a:cubicBezTo>
                  <a:cubicBezTo>
                    <a:pt x="835" y="390"/>
                    <a:pt x="659" y="566"/>
                    <a:pt x="439" y="566"/>
                  </a:cubicBezTo>
                  <a:cubicBezTo>
                    <a:pt x="326" y="566"/>
                    <a:pt x="230" y="509"/>
                    <a:pt x="157" y="433"/>
                  </a:cubicBezTo>
                  <a:cubicBezTo>
                    <a:pt x="140" y="416"/>
                    <a:pt x="117" y="405"/>
                    <a:pt x="91" y="405"/>
                  </a:cubicBezTo>
                  <a:cubicBezTo>
                    <a:pt x="40" y="405"/>
                    <a:pt x="0" y="446"/>
                    <a:pt x="0" y="496"/>
                  </a:cubicBezTo>
                  <a:cubicBezTo>
                    <a:pt x="0" y="518"/>
                    <a:pt x="6" y="536"/>
                    <a:pt x="19" y="552"/>
                  </a:cubicBezTo>
                  <a:cubicBezTo>
                    <a:pt x="147" y="711"/>
                    <a:pt x="230" y="913"/>
                    <a:pt x="230" y="1133"/>
                  </a:cubicBezTo>
                  <a:cubicBezTo>
                    <a:pt x="229" y="1260"/>
                    <a:pt x="229" y="1260"/>
                    <a:pt x="229" y="1260"/>
                  </a:cubicBezTo>
                  <a:cubicBezTo>
                    <a:pt x="1804" y="1260"/>
                    <a:pt x="1804" y="1260"/>
                    <a:pt x="1804" y="1260"/>
                  </a:cubicBezTo>
                  <a:cubicBezTo>
                    <a:pt x="1804" y="1133"/>
                    <a:pt x="1804" y="1133"/>
                    <a:pt x="1804" y="1133"/>
                  </a:cubicBezTo>
                  <a:cubicBezTo>
                    <a:pt x="1804" y="913"/>
                    <a:pt x="1886" y="711"/>
                    <a:pt x="2014" y="552"/>
                  </a:cubicBezTo>
                  <a:cubicBezTo>
                    <a:pt x="2027" y="536"/>
                    <a:pt x="2034" y="518"/>
                    <a:pt x="2034" y="4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1" name="Freeform 44">
              <a:extLst>
                <a:ext uri="{FF2B5EF4-FFF2-40B4-BE49-F238E27FC236}">
                  <a16:creationId xmlns:a16="http://schemas.microsoft.com/office/drawing/2014/main" id="{83F045CE-70ED-41AA-AE1C-FA6A47B563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661"/>
              <a:ext cx="314" cy="639"/>
            </a:xfrm>
            <a:custGeom>
              <a:avLst/>
              <a:gdLst>
                <a:gd name="T0" fmla="*/ 0 w 314"/>
                <a:gd name="T1" fmla="*/ 639 h 639"/>
                <a:gd name="T2" fmla="*/ 124 w 314"/>
                <a:gd name="T3" fmla="*/ 639 h 639"/>
                <a:gd name="T4" fmla="*/ 314 w 314"/>
                <a:gd name="T5" fmla="*/ 181 h 639"/>
                <a:gd name="T6" fmla="*/ 176 w 314"/>
                <a:gd name="T7" fmla="*/ 0 h 639"/>
                <a:gd name="T8" fmla="*/ 0 w 314"/>
                <a:gd name="T9" fmla="*/ 63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39">
                  <a:moveTo>
                    <a:pt x="0" y="639"/>
                  </a:moveTo>
                  <a:lnTo>
                    <a:pt x="124" y="639"/>
                  </a:lnTo>
                  <a:lnTo>
                    <a:pt x="314" y="181"/>
                  </a:lnTo>
                  <a:lnTo>
                    <a:pt x="176" y="0"/>
                  </a:lnTo>
                  <a:lnTo>
                    <a:pt x="0" y="6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2" name="Freeform 45">
              <a:extLst>
                <a:ext uri="{FF2B5EF4-FFF2-40B4-BE49-F238E27FC236}">
                  <a16:creationId xmlns:a16="http://schemas.microsoft.com/office/drawing/2014/main" id="{C43ECBB1-E0AE-4750-B439-F6404D20D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829"/>
              <a:ext cx="408" cy="471"/>
            </a:xfrm>
            <a:custGeom>
              <a:avLst/>
              <a:gdLst>
                <a:gd name="T0" fmla="*/ 182 w 408"/>
                <a:gd name="T1" fmla="*/ 30 h 471"/>
                <a:gd name="T2" fmla="*/ 0 w 408"/>
                <a:gd name="T3" fmla="*/ 471 h 471"/>
                <a:gd name="T4" fmla="*/ 140 w 408"/>
                <a:gd name="T5" fmla="*/ 471 h 471"/>
                <a:gd name="T6" fmla="*/ 408 w 408"/>
                <a:gd name="T7" fmla="*/ 0 h 471"/>
                <a:gd name="T8" fmla="*/ 182 w 408"/>
                <a:gd name="T9" fmla="*/ 3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71">
                  <a:moveTo>
                    <a:pt x="182" y="30"/>
                  </a:moveTo>
                  <a:lnTo>
                    <a:pt x="0" y="471"/>
                  </a:lnTo>
                  <a:lnTo>
                    <a:pt x="140" y="471"/>
                  </a:lnTo>
                  <a:lnTo>
                    <a:pt x="408" y="0"/>
                  </a:lnTo>
                  <a:lnTo>
                    <a:pt x="18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3" name="Rectangle 46">
              <a:extLst>
                <a:ext uri="{FF2B5EF4-FFF2-40B4-BE49-F238E27FC236}">
                  <a16:creationId xmlns:a16="http://schemas.microsoft.com/office/drawing/2014/main" id="{1D2DE7DE-A0A0-49EA-90EE-9097F527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1904"/>
              <a:ext cx="392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4" name="Freeform 47">
              <a:extLst>
                <a:ext uri="{FF2B5EF4-FFF2-40B4-BE49-F238E27FC236}">
                  <a16:creationId xmlns:a16="http://schemas.microsoft.com/office/drawing/2014/main" id="{196F9434-6AE6-4F70-AAE4-D03879F426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284"/>
              <a:ext cx="355" cy="1016"/>
            </a:xfrm>
            <a:custGeom>
              <a:avLst/>
              <a:gdLst>
                <a:gd name="T0" fmla="*/ 0 w 355"/>
                <a:gd name="T1" fmla="*/ 1016 h 1016"/>
                <a:gd name="T2" fmla="*/ 167 w 355"/>
                <a:gd name="T3" fmla="*/ 1016 h 1016"/>
                <a:gd name="T4" fmla="*/ 355 w 355"/>
                <a:gd name="T5" fmla="*/ 330 h 1016"/>
                <a:gd name="T6" fmla="*/ 103 w 355"/>
                <a:gd name="T7" fmla="*/ 0 h 1016"/>
                <a:gd name="T8" fmla="*/ 0 w 355"/>
                <a:gd name="T9" fmla="*/ 1016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1016">
                  <a:moveTo>
                    <a:pt x="0" y="1016"/>
                  </a:moveTo>
                  <a:lnTo>
                    <a:pt x="167" y="1016"/>
                  </a:lnTo>
                  <a:lnTo>
                    <a:pt x="355" y="330"/>
                  </a:lnTo>
                  <a:lnTo>
                    <a:pt x="103" y="0"/>
                  </a:lnTo>
                  <a:lnTo>
                    <a:pt x="0" y="10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5" name="Freeform 48">
              <a:extLst>
                <a:ext uri="{FF2B5EF4-FFF2-40B4-BE49-F238E27FC236}">
                  <a16:creationId xmlns:a16="http://schemas.microsoft.com/office/drawing/2014/main" id="{2011B3D9-5AE0-47D6-8EBA-83EDF5D07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9" y="1562"/>
              <a:ext cx="506" cy="314"/>
            </a:xfrm>
            <a:custGeom>
              <a:avLst/>
              <a:gdLst>
                <a:gd name="T0" fmla="*/ 1804 w 2034"/>
                <a:gd name="T1" fmla="*/ 1133 h 1260"/>
                <a:gd name="T2" fmla="*/ 2014 w 2034"/>
                <a:gd name="T3" fmla="*/ 552 h 1260"/>
                <a:gd name="T4" fmla="*/ 2034 w 2034"/>
                <a:gd name="T5" fmla="*/ 496 h 1260"/>
                <a:gd name="T6" fmla="*/ 1942 w 2034"/>
                <a:gd name="T7" fmla="*/ 405 h 1260"/>
                <a:gd name="T8" fmla="*/ 1877 w 2034"/>
                <a:gd name="T9" fmla="*/ 433 h 1260"/>
                <a:gd name="T10" fmla="*/ 1594 w 2034"/>
                <a:gd name="T11" fmla="*/ 566 h 1260"/>
                <a:gd name="T12" fmla="*/ 1151 w 2034"/>
                <a:gd name="T13" fmla="*/ 185 h 1260"/>
                <a:gd name="T14" fmla="*/ 1131 w 2034"/>
                <a:gd name="T15" fmla="*/ 92 h 1260"/>
                <a:gd name="T16" fmla="*/ 1017 w 2034"/>
                <a:gd name="T17" fmla="*/ 0 h 1260"/>
                <a:gd name="T18" fmla="*/ 903 w 2034"/>
                <a:gd name="T19" fmla="*/ 92 h 1260"/>
                <a:gd name="T20" fmla="*/ 882 w 2034"/>
                <a:gd name="T21" fmla="*/ 185 h 1260"/>
                <a:gd name="T22" fmla="*/ 440 w 2034"/>
                <a:gd name="T23" fmla="*/ 566 h 1260"/>
                <a:gd name="T24" fmla="*/ 157 w 2034"/>
                <a:gd name="T25" fmla="*/ 433 h 1260"/>
                <a:gd name="T26" fmla="*/ 91 w 2034"/>
                <a:gd name="T27" fmla="*/ 405 h 1260"/>
                <a:gd name="T28" fmla="*/ 0 w 2034"/>
                <a:gd name="T29" fmla="*/ 496 h 1260"/>
                <a:gd name="T30" fmla="*/ 19 w 2034"/>
                <a:gd name="T31" fmla="*/ 552 h 1260"/>
                <a:gd name="T32" fmla="*/ 230 w 2034"/>
                <a:gd name="T33" fmla="*/ 1133 h 1260"/>
                <a:gd name="T34" fmla="*/ 230 w 2034"/>
                <a:gd name="T35" fmla="*/ 1260 h 1260"/>
                <a:gd name="T36" fmla="*/ 1804 w 2034"/>
                <a:gd name="T37" fmla="*/ 1260 h 1260"/>
                <a:gd name="T38" fmla="*/ 1804 w 2034"/>
                <a:gd name="T39" fmla="*/ 113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1804" y="1133"/>
                  </a:moveTo>
                  <a:cubicBezTo>
                    <a:pt x="1804" y="913"/>
                    <a:pt x="1886" y="711"/>
                    <a:pt x="2014" y="552"/>
                  </a:cubicBezTo>
                  <a:cubicBezTo>
                    <a:pt x="2027" y="536"/>
                    <a:pt x="2034" y="518"/>
                    <a:pt x="2034" y="496"/>
                  </a:cubicBezTo>
                  <a:cubicBezTo>
                    <a:pt x="2034" y="446"/>
                    <a:pt x="1993" y="405"/>
                    <a:pt x="1942" y="405"/>
                  </a:cubicBezTo>
                  <a:cubicBezTo>
                    <a:pt x="1917" y="405"/>
                    <a:pt x="1893" y="416"/>
                    <a:pt x="1877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5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0" y="39"/>
                    <a:pt x="1072" y="0"/>
                    <a:pt x="1017" y="0"/>
                  </a:cubicBezTo>
                  <a:cubicBezTo>
                    <a:pt x="961" y="0"/>
                    <a:pt x="913" y="39"/>
                    <a:pt x="903" y="92"/>
                  </a:cubicBezTo>
                  <a:cubicBezTo>
                    <a:pt x="882" y="185"/>
                    <a:pt x="882" y="185"/>
                    <a:pt x="882" y="185"/>
                  </a:cubicBezTo>
                  <a:cubicBezTo>
                    <a:pt x="836" y="390"/>
                    <a:pt x="659" y="566"/>
                    <a:pt x="440" y="566"/>
                  </a:cubicBezTo>
                  <a:cubicBezTo>
                    <a:pt x="327" y="566"/>
                    <a:pt x="230" y="509"/>
                    <a:pt x="157" y="433"/>
                  </a:cubicBezTo>
                  <a:cubicBezTo>
                    <a:pt x="140" y="416"/>
                    <a:pt x="117" y="405"/>
                    <a:pt x="91" y="405"/>
                  </a:cubicBezTo>
                  <a:cubicBezTo>
                    <a:pt x="41" y="405"/>
                    <a:pt x="0" y="446"/>
                    <a:pt x="0" y="496"/>
                  </a:cubicBezTo>
                  <a:cubicBezTo>
                    <a:pt x="0" y="518"/>
                    <a:pt x="7" y="536"/>
                    <a:pt x="19" y="552"/>
                  </a:cubicBezTo>
                  <a:cubicBezTo>
                    <a:pt x="148" y="711"/>
                    <a:pt x="230" y="913"/>
                    <a:pt x="230" y="1133"/>
                  </a:cubicBezTo>
                  <a:cubicBezTo>
                    <a:pt x="230" y="1260"/>
                    <a:pt x="230" y="1260"/>
                    <a:pt x="230" y="1260"/>
                  </a:cubicBezTo>
                  <a:cubicBezTo>
                    <a:pt x="1804" y="1260"/>
                    <a:pt x="1804" y="1260"/>
                    <a:pt x="1804" y="1260"/>
                  </a:cubicBezTo>
                  <a:lnTo>
                    <a:pt x="1804" y="1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</p:grp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9A0FF3D7-A54D-4696-866A-661B5F1952D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37814" y="720000"/>
            <a:ext cx="1621926" cy="973482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4383DF1E-C5D1-4E1A-817D-41DA9872C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46539" y="720000"/>
            <a:ext cx="1621926" cy="973482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57" name="Picture Placeholder 10">
            <a:extLst>
              <a:ext uri="{FF2B5EF4-FFF2-40B4-BE49-F238E27FC236}">
                <a16:creationId xmlns:a16="http://schemas.microsoft.com/office/drawing/2014/main" id="{57DFE7F3-A020-49CF-A9DC-168A86FFB3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69552" y="720001"/>
            <a:ext cx="1621926" cy="973481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BCB74EC8-B279-479C-9DCB-0F83335F4C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1"/>
            <a:ext cx="2259624" cy="98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6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700212"/>
            <a:ext cx="3492500" cy="4033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500" y="1700212"/>
            <a:ext cx="3492500" cy="4033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t>05/07/2023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9CC89AAB-85E9-4DD9-B0B9-7F64E2007DB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2F9C9FF-8B78-4219-9FDB-8FDCBB9277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2BAA6247-5BDC-4CE1-BC47-E453465C4D8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19347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BE28FC9-C623-41AC-8771-835C536E3A2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D2485BF-20E7-41A9-A881-ECB6E373128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1A68D4B-7646-4944-81B1-AF126EDF9F5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CE7F077E-37F3-46F4-9EE1-978A1855D79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716BE47-8C8C-4CF8-88D5-8380ABEC27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124F28C7-5D61-4D14-98FA-DCB3D52F50D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388524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2B4CD28B-44CF-4A4E-8C05-455C33A0F43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9D7A7D1-31F4-4478-8803-FB6F97F3895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F53BF0B-A3A3-4D98-B902-6EA9195CB6C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68F1FF5E-E097-4145-ABD8-D7D541CF353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E94E623F-4E4A-43CD-84D4-B5412298633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A92528D0-0365-4168-9E9F-F56EAC79A2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32510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Alt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4">
            <a:extLst>
              <a:ext uri="{FF2B5EF4-FFF2-40B4-BE49-F238E27FC236}">
                <a16:creationId xmlns:a16="http://schemas.microsoft.com/office/drawing/2014/main" id="{B8D69B17-8996-4482-B65F-59F6AD086DD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75200" y="2573389"/>
            <a:ext cx="5068800" cy="4284611"/>
            <a:chOff x="1167" y="0"/>
            <a:chExt cx="3833" cy="3240"/>
          </a:xfrm>
          <a:solidFill>
            <a:schemeClr val="bg1">
              <a:alpha val="10000"/>
            </a:schemeClr>
          </a:solidFill>
        </p:grpSpPr>
        <p:sp>
          <p:nvSpPr>
            <p:cNvPr id="65" name="Oval 5">
              <a:extLst>
                <a:ext uri="{FF2B5EF4-FFF2-40B4-BE49-F238E27FC236}">
                  <a16:creationId xmlns:a16="http://schemas.microsoft.com/office/drawing/2014/main" id="{D6E15C92-D3AB-4E6E-91F5-2BB473B64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1452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6" name="Oval 6">
              <a:extLst>
                <a:ext uri="{FF2B5EF4-FFF2-40B4-BE49-F238E27FC236}">
                  <a16:creationId xmlns:a16="http://schemas.microsoft.com/office/drawing/2014/main" id="{A105EF2F-E17A-4E81-8663-86963A1AA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452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7" name="Oval 7">
              <a:extLst>
                <a:ext uri="{FF2B5EF4-FFF2-40B4-BE49-F238E27FC236}">
                  <a16:creationId xmlns:a16="http://schemas.microsoft.com/office/drawing/2014/main" id="{54CF1AAA-697B-470B-8D26-13B416AD4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2" y="1452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8" name="Oval 8">
              <a:extLst>
                <a:ext uri="{FF2B5EF4-FFF2-40B4-BE49-F238E27FC236}">
                  <a16:creationId xmlns:a16="http://schemas.microsoft.com/office/drawing/2014/main" id="{DF1589E2-664F-49BB-A516-3F1E81F93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8" y="1573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69" name="Oval 9">
              <a:extLst>
                <a:ext uri="{FF2B5EF4-FFF2-40B4-BE49-F238E27FC236}">
                  <a16:creationId xmlns:a16="http://schemas.microsoft.com/office/drawing/2014/main" id="{14AF5060-4022-459E-BCE1-DF1CAE63F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573"/>
              <a:ext cx="65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0" name="Oval 10">
              <a:extLst>
                <a:ext uri="{FF2B5EF4-FFF2-40B4-BE49-F238E27FC236}">
                  <a16:creationId xmlns:a16="http://schemas.microsoft.com/office/drawing/2014/main" id="{769D233E-CE4D-4FA6-9286-2F8C2801B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3" y="1573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1" name="Oval 11">
              <a:extLst>
                <a:ext uri="{FF2B5EF4-FFF2-40B4-BE49-F238E27FC236}">
                  <a16:creationId xmlns:a16="http://schemas.microsoft.com/office/drawing/2014/main" id="{27B73650-E0E2-4AA6-8460-DCDA8EB77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1" y="1573"/>
              <a:ext cx="66" cy="6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BBD7BA06-8AFD-4FB9-B625-B40B4DE33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8" y="721"/>
              <a:ext cx="778" cy="936"/>
            </a:xfrm>
            <a:custGeom>
              <a:avLst/>
              <a:gdLst>
                <a:gd name="T0" fmla="*/ 3103 w 3129"/>
                <a:gd name="T1" fmla="*/ 3761 h 3761"/>
                <a:gd name="T2" fmla="*/ 3129 w 3129"/>
                <a:gd name="T3" fmla="*/ 2327 h 3761"/>
                <a:gd name="T4" fmla="*/ 1346 w 3129"/>
                <a:gd name="T5" fmla="*/ 140 h 3761"/>
                <a:gd name="T6" fmla="*/ 339 w 3129"/>
                <a:gd name="T7" fmla="*/ 3 h 3761"/>
                <a:gd name="T8" fmla="*/ 295 w 3129"/>
                <a:gd name="T9" fmla="*/ 0 h 3761"/>
                <a:gd name="T10" fmla="*/ 86 w 3129"/>
                <a:gd name="T11" fmla="*/ 87 h 3761"/>
                <a:gd name="T12" fmla="*/ 0 w 3129"/>
                <a:gd name="T13" fmla="*/ 295 h 3761"/>
                <a:gd name="T14" fmla="*/ 3 w 3129"/>
                <a:gd name="T15" fmla="*/ 340 h 3761"/>
                <a:gd name="T16" fmla="*/ 140 w 3129"/>
                <a:gd name="T17" fmla="*/ 1346 h 3761"/>
                <a:gd name="T18" fmla="*/ 3103 w 3129"/>
                <a:gd name="T19" fmla="*/ 3761 h 3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29" h="3761">
                  <a:moveTo>
                    <a:pt x="3103" y="3761"/>
                  </a:moveTo>
                  <a:cubicBezTo>
                    <a:pt x="3129" y="2327"/>
                    <a:pt x="3129" y="2327"/>
                    <a:pt x="3129" y="2327"/>
                  </a:cubicBezTo>
                  <a:cubicBezTo>
                    <a:pt x="1346" y="140"/>
                    <a:pt x="1346" y="140"/>
                    <a:pt x="1346" y="140"/>
                  </a:cubicBezTo>
                  <a:cubicBezTo>
                    <a:pt x="339" y="3"/>
                    <a:pt x="339" y="3"/>
                    <a:pt x="339" y="3"/>
                  </a:cubicBezTo>
                  <a:cubicBezTo>
                    <a:pt x="325" y="1"/>
                    <a:pt x="310" y="0"/>
                    <a:pt x="295" y="0"/>
                  </a:cubicBezTo>
                  <a:cubicBezTo>
                    <a:pt x="214" y="0"/>
                    <a:pt x="139" y="33"/>
                    <a:pt x="86" y="87"/>
                  </a:cubicBezTo>
                  <a:cubicBezTo>
                    <a:pt x="33" y="140"/>
                    <a:pt x="0" y="214"/>
                    <a:pt x="0" y="295"/>
                  </a:cubicBezTo>
                  <a:cubicBezTo>
                    <a:pt x="0" y="310"/>
                    <a:pt x="1" y="325"/>
                    <a:pt x="3" y="340"/>
                  </a:cubicBezTo>
                  <a:cubicBezTo>
                    <a:pt x="140" y="1346"/>
                    <a:pt x="140" y="1346"/>
                    <a:pt x="140" y="1346"/>
                  </a:cubicBezTo>
                  <a:lnTo>
                    <a:pt x="3103" y="37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3" name="Freeform 13">
              <a:extLst>
                <a:ext uri="{FF2B5EF4-FFF2-40B4-BE49-F238E27FC236}">
                  <a16:creationId xmlns:a16="http://schemas.microsoft.com/office/drawing/2014/main" id="{DB2391E8-CA3E-4534-A304-F5CF555E0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032"/>
              <a:ext cx="1204" cy="374"/>
            </a:xfrm>
            <a:custGeom>
              <a:avLst/>
              <a:gdLst>
                <a:gd name="T0" fmla="*/ 0 w 4838"/>
                <a:gd name="T1" fmla="*/ 1010 h 1501"/>
                <a:gd name="T2" fmla="*/ 4838 w 4838"/>
                <a:gd name="T3" fmla="*/ 1501 h 1501"/>
                <a:gd name="T4" fmla="*/ 4832 w 4838"/>
                <a:gd name="T5" fmla="*/ 962 h 1501"/>
                <a:gd name="T6" fmla="*/ 1328 w 4838"/>
                <a:gd name="T7" fmla="*/ 0 h 1501"/>
                <a:gd name="T8" fmla="*/ 0 w 4838"/>
                <a:gd name="T9" fmla="*/ 1010 h 1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8" h="1501">
                  <a:moveTo>
                    <a:pt x="0" y="1010"/>
                  </a:moveTo>
                  <a:cubicBezTo>
                    <a:pt x="4838" y="1501"/>
                    <a:pt x="4838" y="1501"/>
                    <a:pt x="4838" y="1501"/>
                  </a:cubicBezTo>
                  <a:cubicBezTo>
                    <a:pt x="4836" y="1325"/>
                    <a:pt x="4834" y="1134"/>
                    <a:pt x="4832" y="962"/>
                  </a:cubicBezTo>
                  <a:cubicBezTo>
                    <a:pt x="1328" y="0"/>
                    <a:pt x="1328" y="0"/>
                    <a:pt x="1328" y="0"/>
                  </a:cubicBezTo>
                  <a:lnTo>
                    <a:pt x="0" y="10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4" name="Freeform 14">
              <a:extLst>
                <a:ext uri="{FF2B5EF4-FFF2-40B4-BE49-F238E27FC236}">
                  <a16:creationId xmlns:a16="http://schemas.microsoft.com/office/drawing/2014/main" id="{95A2CE10-A982-4424-AB43-5ADDDDA8C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6" y="2976"/>
              <a:ext cx="324" cy="264"/>
            </a:xfrm>
            <a:custGeom>
              <a:avLst/>
              <a:gdLst>
                <a:gd name="T0" fmla="*/ 0 w 1301"/>
                <a:gd name="T1" fmla="*/ 356 h 1061"/>
                <a:gd name="T2" fmla="*/ 1240 w 1301"/>
                <a:gd name="T3" fmla="*/ 1061 h 1061"/>
                <a:gd name="T4" fmla="*/ 1301 w 1301"/>
                <a:gd name="T5" fmla="*/ 1061 h 1061"/>
                <a:gd name="T6" fmla="*/ 1301 w 1301"/>
                <a:gd name="T7" fmla="*/ 494 h 1061"/>
                <a:gd name="T8" fmla="*/ 107 w 1301"/>
                <a:gd name="T9" fmla="*/ 0 h 1061"/>
                <a:gd name="T10" fmla="*/ 0 w 1301"/>
                <a:gd name="T11" fmla="*/ 35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1" h="1061">
                  <a:moveTo>
                    <a:pt x="0" y="356"/>
                  </a:moveTo>
                  <a:cubicBezTo>
                    <a:pt x="1240" y="1061"/>
                    <a:pt x="1240" y="1061"/>
                    <a:pt x="1240" y="1061"/>
                  </a:cubicBezTo>
                  <a:cubicBezTo>
                    <a:pt x="1301" y="1061"/>
                    <a:pt x="1301" y="1061"/>
                    <a:pt x="1301" y="1061"/>
                  </a:cubicBezTo>
                  <a:cubicBezTo>
                    <a:pt x="1301" y="494"/>
                    <a:pt x="1301" y="494"/>
                    <a:pt x="1301" y="494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6" y="119"/>
                    <a:pt x="40" y="238"/>
                    <a:pt x="0" y="3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5" name="Freeform 15">
              <a:extLst>
                <a:ext uri="{FF2B5EF4-FFF2-40B4-BE49-F238E27FC236}">
                  <a16:creationId xmlns:a16="http://schemas.microsoft.com/office/drawing/2014/main" id="{6610F360-B8D0-4717-8C39-8FAB6670A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2152"/>
              <a:ext cx="2002" cy="229"/>
            </a:xfrm>
            <a:custGeom>
              <a:avLst/>
              <a:gdLst>
                <a:gd name="T0" fmla="*/ 3 w 8050"/>
                <a:gd name="T1" fmla="*/ 351 h 922"/>
                <a:gd name="T2" fmla="*/ 3 w 8050"/>
                <a:gd name="T3" fmla="*/ 351 h 922"/>
                <a:gd name="T4" fmla="*/ 1009 w 8050"/>
                <a:gd name="T5" fmla="*/ 637 h 922"/>
                <a:gd name="T6" fmla="*/ 2014 w 8050"/>
                <a:gd name="T7" fmla="*/ 922 h 922"/>
                <a:gd name="T8" fmla="*/ 3020 w 8050"/>
                <a:gd name="T9" fmla="*/ 637 h 922"/>
                <a:gd name="T10" fmla="*/ 4025 w 8050"/>
                <a:gd name="T11" fmla="*/ 351 h 922"/>
                <a:gd name="T12" fmla="*/ 5031 w 8050"/>
                <a:gd name="T13" fmla="*/ 637 h 922"/>
                <a:gd name="T14" fmla="*/ 6036 w 8050"/>
                <a:gd name="T15" fmla="*/ 922 h 922"/>
                <a:gd name="T16" fmla="*/ 7042 w 8050"/>
                <a:gd name="T17" fmla="*/ 637 h 922"/>
                <a:gd name="T18" fmla="*/ 8047 w 8050"/>
                <a:gd name="T19" fmla="*/ 351 h 922"/>
                <a:gd name="T20" fmla="*/ 8050 w 8050"/>
                <a:gd name="T21" fmla="*/ 0 h 922"/>
                <a:gd name="T22" fmla="*/ 0 w 8050"/>
                <a:gd name="T23" fmla="*/ 0 h 922"/>
                <a:gd name="T24" fmla="*/ 3 w 8050"/>
                <a:gd name="T25" fmla="*/ 351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50" h="922">
                  <a:moveTo>
                    <a:pt x="3" y="351"/>
                  </a:moveTo>
                  <a:cubicBezTo>
                    <a:pt x="3" y="351"/>
                    <a:pt x="3" y="351"/>
                    <a:pt x="3" y="351"/>
                  </a:cubicBezTo>
                  <a:cubicBezTo>
                    <a:pt x="392" y="351"/>
                    <a:pt x="777" y="537"/>
                    <a:pt x="1009" y="637"/>
                  </a:cubicBezTo>
                  <a:cubicBezTo>
                    <a:pt x="1241" y="737"/>
                    <a:pt x="1626" y="922"/>
                    <a:pt x="2014" y="922"/>
                  </a:cubicBezTo>
                  <a:cubicBezTo>
                    <a:pt x="2402" y="922"/>
                    <a:pt x="2788" y="737"/>
                    <a:pt x="3020" y="637"/>
                  </a:cubicBezTo>
                  <a:cubicBezTo>
                    <a:pt x="3252" y="537"/>
                    <a:pt x="3637" y="352"/>
                    <a:pt x="4025" y="351"/>
                  </a:cubicBezTo>
                  <a:cubicBezTo>
                    <a:pt x="4413" y="351"/>
                    <a:pt x="4799" y="537"/>
                    <a:pt x="5031" y="637"/>
                  </a:cubicBezTo>
                  <a:cubicBezTo>
                    <a:pt x="5263" y="737"/>
                    <a:pt x="5648" y="922"/>
                    <a:pt x="6036" y="922"/>
                  </a:cubicBezTo>
                  <a:cubicBezTo>
                    <a:pt x="6425" y="922"/>
                    <a:pt x="6810" y="737"/>
                    <a:pt x="7042" y="637"/>
                  </a:cubicBezTo>
                  <a:cubicBezTo>
                    <a:pt x="7273" y="537"/>
                    <a:pt x="7659" y="351"/>
                    <a:pt x="8047" y="351"/>
                  </a:cubicBezTo>
                  <a:cubicBezTo>
                    <a:pt x="8048" y="206"/>
                    <a:pt x="8049" y="81"/>
                    <a:pt x="805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" y="3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6" name="Freeform 16">
              <a:extLst>
                <a:ext uri="{FF2B5EF4-FFF2-40B4-BE49-F238E27FC236}">
                  <a16:creationId xmlns:a16="http://schemas.microsoft.com/office/drawing/2014/main" id="{51E4E36C-2291-4AD7-8775-F25843409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1859"/>
              <a:ext cx="825" cy="365"/>
            </a:xfrm>
            <a:custGeom>
              <a:avLst/>
              <a:gdLst>
                <a:gd name="T0" fmla="*/ 3318 w 3318"/>
                <a:gd name="T1" fmla="*/ 1466 h 1466"/>
                <a:gd name="T2" fmla="*/ 3314 w 3318"/>
                <a:gd name="T3" fmla="*/ 1078 h 1466"/>
                <a:gd name="T4" fmla="*/ 3314 w 3318"/>
                <a:gd name="T5" fmla="*/ 1072 h 1466"/>
                <a:gd name="T6" fmla="*/ 729 w 3318"/>
                <a:gd name="T7" fmla="*/ 0 h 1466"/>
                <a:gd name="T8" fmla="*/ 0 w 3318"/>
                <a:gd name="T9" fmla="*/ 555 h 1466"/>
                <a:gd name="T10" fmla="*/ 3318 w 3318"/>
                <a:gd name="T11" fmla="*/ 1466 h 1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8" h="1466">
                  <a:moveTo>
                    <a:pt x="3318" y="1466"/>
                  </a:moveTo>
                  <a:cubicBezTo>
                    <a:pt x="3315" y="1241"/>
                    <a:pt x="3314" y="1078"/>
                    <a:pt x="3314" y="1078"/>
                  </a:cubicBezTo>
                  <a:cubicBezTo>
                    <a:pt x="3314" y="1072"/>
                    <a:pt x="3314" y="1072"/>
                    <a:pt x="3314" y="1072"/>
                  </a:cubicBezTo>
                  <a:cubicBezTo>
                    <a:pt x="729" y="0"/>
                    <a:pt x="729" y="0"/>
                    <a:pt x="729" y="0"/>
                  </a:cubicBezTo>
                  <a:cubicBezTo>
                    <a:pt x="0" y="555"/>
                    <a:pt x="0" y="555"/>
                    <a:pt x="0" y="555"/>
                  </a:cubicBezTo>
                  <a:lnTo>
                    <a:pt x="3318" y="14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7" name="Freeform 17">
              <a:extLst>
                <a:ext uri="{FF2B5EF4-FFF2-40B4-BE49-F238E27FC236}">
                  <a16:creationId xmlns:a16="http://schemas.microsoft.com/office/drawing/2014/main" id="{CD9305A1-A97F-493F-BA87-3C178271C0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" y="1591"/>
              <a:ext cx="659" cy="485"/>
            </a:xfrm>
            <a:custGeom>
              <a:avLst/>
              <a:gdLst>
                <a:gd name="T0" fmla="*/ 0 w 659"/>
                <a:gd name="T1" fmla="*/ 0 h 485"/>
                <a:gd name="T2" fmla="*/ 30 w 659"/>
                <a:gd name="T3" fmla="*/ 226 h 485"/>
                <a:gd name="T4" fmla="*/ 657 w 659"/>
                <a:gd name="T5" fmla="*/ 485 h 485"/>
                <a:gd name="T6" fmla="*/ 659 w 659"/>
                <a:gd name="T7" fmla="*/ 375 h 485"/>
                <a:gd name="T8" fmla="*/ 0 w 659"/>
                <a:gd name="T9" fmla="*/ 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485">
                  <a:moveTo>
                    <a:pt x="0" y="0"/>
                  </a:moveTo>
                  <a:lnTo>
                    <a:pt x="30" y="226"/>
                  </a:lnTo>
                  <a:lnTo>
                    <a:pt x="657" y="485"/>
                  </a:lnTo>
                  <a:lnTo>
                    <a:pt x="659" y="37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8" name="Freeform 18">
              <a:extLst>
                <a:ext uri="{FF2B5EF4-FFF2-40B4-BE49-F238E27FC236}">
                  <a16:creationId xmlns:a16="http://schemas.microsoft.com/office/drawing/2014/main" id="{4F2CE429-5CA7-4BEC-9564-D10CD1351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666"/>
              <a:ext cx="1216" cy="374"/>
            </a:xfrm>
            <a:custGeom>
              <a:avLst/>
              <a:gdLst>
                <a:gd name="T0" fmla="*/ 1328 w 4887"/>
                <a:gd name="T1" fmla="*/ 1503 h 1503"/>
                <a:gd name="T2" fmla="*/ 4887 w 4887"/>
                <a:gd name="T3" fmla="*/ 527 h 1503"/>
                <a:gd name="T4" fmla="*/ 4850 w 4887"/>
                <a:gd name="T5" fmla="*/ 0 h 1503"/>
                <a:gd name="T6" fmla="*/ 0 w 4887"/>
                <a:gd name="T7" fmla="*/ 493 h 1503"/>
                <a:gd name="T8" fmla="*/ 1328 w 4887"/>
                <a:gd name="T9" fmla="*/ 1503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7" h="1503">
                  <a:moveTo>
                    <a:pt x="1328" y="1503"/>
                  </a:moveTo>
                  <a:cubicBezTo>
                    <a:pt x="4887" y="527"/>
                    <a:pt x="4887" y="527"/>
                    <a:pt x="4887" y="527"/>
                  </a:cubicBezTo>
                  <a:cubicBezTo>
                    <a:pt x="4865" y="350"/>
                    <a:pt x="4853" y="175"/>
                    <a:pt x="4850" y="0"/>
                  </a:cubicBezTo>
                  <a:cubicBezTo>
                    <a:pt x="0" y="493"/>
                    <a:pt x="0" y="493"/>
                    <a:pt x="0" y="493"/>
                  </a:cubicBezTo>
                  <a:lnTo>
                    <a:pt x="1328" y="15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79" name="Freeform 19">
              <a:extLst>
                <a:ext uri="{FF2B5EF4-FFF2-40B4-BE49-F238E27FC236}">
                  <a16:creationId xmlns:a16="http://schemas.microsoft.com/office/drawing/2014/main" id="{CB76695B-DAA3-4CEE-B45B-2BDE11674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5" y="3108"/>
              <a:ext cx="287" cy="132"/>
            </a:xfrm>
            <a:custGeom>
              <a:avLst/>
              <a:gdLst>
                <a:gd name="T0" fmla="*/ 0 w 1154"/>
                <a:gd name="T1" fmla="*/ 529 h 529"/>
                <a:gd name="T2" fmla="*/ 1154 w 1154"/>
                <a:gd name="T3" fmla="*/ 529 h 529"/>
                <a:gd name="T4" fmla="*/ 225 w 1154"/>
                <a:gd name="T5" fmla="*/ 0 h 529"/>
                <a:gd name="T6" fmla="*/ 0 w 1154"/>
                <a:gd name="T7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" h="529">
                  <a:moveTo>
                    <a:pt x="0" y="529"/>
                  </a:moveTo>
                  <a:cubicBezTo>
                    <a:pt x="1154" y="529"/>
                    <a:pt x="1154" y="529"/>
                    <a:pt x="1154" y="529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159" y="179"/>
                    <a:pt x="84" y="355"/>
                    <a:pt x="0" y="5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0" name="Freeform 20">
              <a:extLst>
                <a:ext uri="{FF2B5EF4-FFF2-40B4-BE49-F238E27FC236}">
                  <a16:creationId xmlns:a16="http://schemas.microsoft.com/office/drawing/2014/main" id="{C9A43BD4-FBF9-4093-AA01-68EC9836F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1" y="1122"/>
              <a:ext cx="728" cy="792"/>
            </a:xfrm>
            <a:custGeom>
              <a:avLst/>
              <a:gdLst>
                <a:gd name="T0" fmla="*/ 728 w 728"/>
                <a:gd name="T1" fmla="*/ 593 h 792"/>
                <a:gd name="T2" fmla="*/ 0 w 728"/>
                <a:gd name="T3" fmla="*/ 0 h 792"/>
                <a:gd name="T4" fmla="*/ 56 w 728"/>
                <a:gd name="T5" fmla="*/ 412 h 792"/>
                <a:gd name="T6" fmla="*/ 724 w 728"/>
                <a:gd name="T7" fmla="*/ 792 h 792"/>
                <a:gd name="T8" fmla="*/ 728 w 728"/>
                <a:gd name="T9" fmla="*/ 593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8" h="792">
                  <a:moveTo>
                    <a:pt x="728" y="593"/>
                  </a:moveTo>
                  <a:lnTo>
                    <a:pt x="0" y="0"/>
                  </a:lnTo>
                  <a:lnTo>
                    <a:pt x="56" y="412"/>
                  </a:lnTo>
                  <a:lnTo>
                    <a:pt x="724" y="792"/>
                  </a:lnTo>
                  <a:lnTo>
                    <a:pt x="728" y="5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1" name="Freeform 21">
              <a:extLst>
                <a:ext uri="{FF2B5EF4-FFF2-40B4-BE49-F238E27FC236}">
                  <a16:creationId xmlns:a16="http://schemas.microsoft.com/office/drawing/2014/main" id="{BD80F2E1-8ADC-430F-888E-A038B3248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1824"/>
              <a:ext cx="250" cy="252"/>
            </a:xfrm>
            <a:custGeom>
              <a:avLst/>
              <a:gdLst>
                <a:gd name="T0" fmla="*/ 250 w 250"/>
                <a:gd name="T1" fmla="*/ 149 h 252"/>
                <a:gd name="T2" fmla="*/ 250 w 250"/>
                <a:gd name="T3" fmla="*/ 0 h 252"/>
                <a:gd name="T4" fmla="*/ 0 w 250"/>
                <a:gd name="T5" fmla="*/ 142 h 252"/>
                <a:gd name="T6" fmla="*/ 2 w 250"/>
                <a:gd name="T7" fmla="*/ 252 h 252"/>
                <a:gd name="T8" fmla="*/ 250 w 250"/>
                <a:gd name="T9" fmla="*/ 14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52">
                  <a:moveTo>
                    <a:pt x="250" y="149"/>
                  </a:moveTo>
                  <a:lnTo>
                    <a:pt x="250" y="0"/>
                  </a:lnTo>
                  <a:lnTo>
                    <a:pt x="0" y="142"/>
                  </a:lnTo>
                  <a:lnTo>
                    <a:pt x="2" y="252"/>
                  </a:lnTo>
                  <a:lnTo>
                    <a:pt x="250" y="1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2" name="Freeform 22">
              <a:extLst>
                <a:ext uri="{FF2B5EF4-FFF2-40B4-BE49-F238E27FC236}">
                  <a16:creationId xmlns:a16="http://schemas.microsoft.com/office/drawing/2014/main" id="{16887488-8059-4344-8296-FD862C991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7" y="2843"/>
              <a:ext cx="863" cy="370"/>
            </a:xfrm>
            <a:custGeom>
              <a:avLst/>
              <a:gdLst>
                <a:gd name="T0" fmla="*/ 3469 w 3469"/>
                <a:gd name="T1" fmla="*/ 354 h 1489"/>
                <a:gd name="T2" fmla="*/ 3400 w 3469"/>
                <a:gd name="T3" fmla="*/ 0 h 1489"/>
                <a:gd name="T4" fmla="*/ 0 w 3469"/>
                <a:gd name="T5" fmla="*/ 934 h 1489"/>
                <a:gd name="T6" fmla="*/ 729 w 3469"/>
                <a:gd name="T7" fmla="*/ 1489 h 1489"/>
                <a:gd name="T8" fmla="*/ 3469 w 3469"/>
                <a:gd name="T9" fmla="*/ 354 h 1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69" h="1489">
                  <a:moveTo>
                    <a:pt x="3469" y="354"/>
                  </a:moveTo>
                  <a:cubicBezTo>
                    <a:pt x="3442" y="236"/>
                    <a:pt x="3419" y="118"/>
                    <a:pt x="3400" y="0"/>
                  </a:cubicBezTo>
                  <a:cubicBezTo>
                    <a:pt x="0" y="934"/>
                    <a:pt x="0" y="934"/>
                    <a:pt x="0" y="934"/>
                  </a:cubicBezTo>
                  <a:cubicBezTo>
                    <a:pt x="729" y="1489"/>
                    <a:pt x="729" y="1489"/>
                    <a:pt x="729" y="1489"/>
                  </a:cubicBezTo>
                  <a:lnTo>
                    <a:pt x="3469" y="3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3" name="Freeform 23">
              <a:extLst>
                <a:ext uri="{FF2B5EF4-FFF2-40B4-BE49-F238E27FC236}">
                  <a16:creationId xmlns:a16="http://schemas.microsoft.com/office/drawing/2014/main" id="{AA546067-17B9-4BB1-848A-FF61BD013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" y="2608"/>
              <a:ext cx="1994" cy="484"/>
            </a:xfrm>
            <a:custGeom>
              <a:avLst/>
              <a:gdLst>
                <a:gd name="T0" fmla="*/ 1996 w 8014"/>
                <a:gd name="T1" fmla="*/ 1944 h 1944"/>
                <a:gd name="T2" fmla="*/ 3002 w 8014"/>
                <a:gd name="T3" fmla="*/ 1658 h 1944"/>
                <a:gd name="T4" fmla="*/ 4007 w 8014"/>
                <a:gd name="T5" fmla="*/ 1373 h 1944"/>
                <a:gd name="T6" fmla="*/ 5013 w 8014"/>
                <a:gd name="T7" fmla="*/ 1658 h 1944"/>
                <a:gd name="T8" fmla="*/ 6018 w 8014"/>
                <a:gd name="T9" fmla="*/ 1944 h 1944"/>
                <a:gd name="T10" fmla="*/ 7024 w 8014"/>
                <a:gd name="T11" fmla="*/ 1658 h 1944"/>
                <a:gd name="T12" fmla="*/ 7850 w 8014"/>
                <a:gd name="T13" fmla="*/ 1385 h 1944"/>
                <a:gd name="T14" fmla="*/ 8011 w 8014"/>
                <a:gd name="T15" fmla="*/ 199 h 1944"/>
                <a:gd name="T16" fmla="*/ 8014 w 8014"/>
                <a:gd name="T17" fmla="*/ 1 h 1944"/>
                <a:gd name="T18" fmla="*/ 7024 w 8014"/>
                <a:gd name="T19" fmla="*/ 286 h 1944"/>
                <a:gd name="T20" fmla="*/ 6018 w 8014"/>
                <a:gd name="T21" fmla="*/ 572 h 1944"/>
                <a:gd name="T22" fmla="*/ 5013 w 8014"/>
                <a:gd name="T23" fmla="*/ 286 h 1944"/>
                <a:gd name="T24" fmla="*/ 4007 w 8014"/>
                <a:gd name="T25" fmla="*/ 1 h 1944"/>
                <a:gd name="T26" fmla="*/ 3002 w 8014"/>
                <a:gd name="T27" fmla="*/ 286 h 1944"/>
                <a:gd name="T28" fmla="*/ 1996 w 8014"/>
                <a:gd name="T29" fmla="*/ 572 h 1944"/>
                <a:gd name="T30" fmla="*/ 991 w 8014"/>
                <a:gd name="T31" fmla="*/ 286 h 1944"/>
                <a:gd name="T32" fmla="*/ 0 w 8014"/>
                <a:gd name="T33" fmla="*/ 1 h 1944"/>
                <a:gd name="T34" fmla="*/ 2 w 8014"/>
                <a:gd name="T35" fmla="*/ 199 h 1944"/>
                <a:gd name="T36" fmla="*/ 164 w 8014"/>
                <a:gd name="T37" fmla="*/ 1385 h 1944"/>
                <a:gd name="T38" fmla="*/ 991 w 8014"/>
                <a:gd name="T39" fmla="*/ 1658 h 1944"/>
                <a:gd name="T40" fmla="*/ 1996 w 8014"/>
                <a:gd name="T41" fmla="*/ 1944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14" h="1944">
                  <a:moveTo>
                    <a:pt x="1996" y="1944"/>
                  </a:moveTo>
                  <a:cubicBezTo>
                    <a:pt x="2384" y="1943"/>
                    <a:pt x="2770" y="1758"/>
                    <a:pt x="3002" y="1658"/>
                  </a:cubicBezTo>
                  <a:cubicBezTo>
                    <a:pt x="3234" y="1558"/>
                    <a:pt x="3619" y="1373"/>
                    <a:pt x="4007" y="1373"/>
                  </a:cubicBezTo>
                  <a:cubicBezTo>
                    <a:pt x="4395" y="1372"/>
                    <a:pt x="4781" y="1558"/>
                    <a:pt x="5013" y="1658"/>
                  </a:cubicBezTo>
                  <a:cubicBezTo>
                    <a:pt x="5245" y="1758"/>
                    <a:pt x="5630" y="1943"/>
                    <a:pt x="6018" y="1944"/>
                  </a:cubicBezTo>
                  <a:cubicBezTo>
                    <a:pt x="6407" y="1944"/>
                    <a:pt x="6792" y="1758"/>
                    <a:pt x="7024" y="1658"/>
                  </a:cubicBezTo>
                  <a:cubicBezTo>
                    <a:pt x="7220" y="1574"/>
                    <a:pt x="7526" y="1428"/>
                    <a:pt x="7850" y="1385"/>
                  </a:cubicBezTo>
                  <a:cubicBezTo>
                    <a:pt x="7951" y="989"/>
                    <a:pt x="8007" y="590"/>
                    <a:pt x="8011" y="199"/>
                  </a:cubicBezTo>
                  <a:cubicBezTo>
                    <a:pt x="8014" y="1"/>
                    <a:pt x="8014" y="1"/>
                    <a:pt x="8014" y="1"/>
                  </a:cubicBezTo>
                  <a:cubicBezTo>
                    <a:pt x="7631" y="6"/>
                    <a:pt x="7252" y="187"/>
                    <a:pt x="7024" y="286"/>
                  </a:cubicBezTo>
                  <a:cubicBezTo>
                    <a:pt x="6792" y="386"/>
                    <a:pt x="6407" y="572"/>
                    <a:pt x="6018" y="572"/>
                  </a:cubicBezTo>
                  <a:cubicBezTo>
                    <a:pt x="5630" y="571"/>
                    <a:pt x="5245" y="386"/>
                    <a:pt x="5013" y="286"/>
                  </a:cubicBezTo>
                  <a:cubicBezTo>
                    <a:pt x="4781" y="186"/>
                    <a:pt x="4395" y="0"/>
                    <a:pt x="4007" y="1"/>
                  </a:cubicBezTo>
                  <a:cubicBezTo>
                    <a:pt x="3619" y="1"/>
                    <a:pt x="3234" y="186"/>
                    <a:pt x="3002" y="286"/>
                  </a:cubicBezTo>
                  <a:cubicBezTo>
                    <a:pt x="2770" y="386"/>
                    <a:pt x="2384" y="571"/>
                    <a:pt x="1996" y="572"/>
                  </a:cubicBezTo>
                  <a:cubicBezTo>
                    <a:pt x="1608" y="572"/>
                    <a:pt x="1223" y="386"/>
                    <a:pt x="991" y="286"/>
                  </a:cubicBezTo>
                  <a:cubicBezTo>
                    <a:pt x="762" y="187"/>
                    <a:pt x="383" y="5"/>
                    <a:pt x="0" y="1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7" y="590"/>
                    <a:pt x="62" y="989"/>
                    <a:pt x="164" y="1385"/>
                  </a:cubicBezTo>
                  <a:cubicBezTo>
                    <a:pt x="488" y="1427"/>
                    <a:pt x="795" y="1573"/>
                    <a:pt x="991" y="1658"/>
                  </a:cubicBezTo>
                  <a:cubicBezTo>
                    <a:pt x="1223" y="1758"/>
                    <a:pt x="1608" y="1944"/>
                    <a:pt x="1996" y="19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4" name="Freeform 24">
              <a:extLst>
                <a:ext uri="{FF2B5EF4-FFF2-40B4-BE49-F238E27FC236}">
                  <a16:creationId xmlns:a16="http://schemas.microsoft.com/office/drawing/2014/main" id="{9163685B-0862-44E1-9BCF-FBAF5AC6B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0" y="2203"/>
              <a:ext cx="250" cy="203"/>
            </a:xfrm>
            <a:custGeom>
              <a:avLst/>
              <a:gdLst>
                <a:gd name="T0" fmla="*/ 250 w 250"/>
                <a:gd name="T1" fmla="*/ 0 h 203"/>
                <a:gd name="T2" fmla="*/ 1 w 250"/>
                <a:gd name="T3" fmla="*/ 69 h 203"/>
                <a:gd name="T4" fmla="*/ 0 w 250"/>
                <a:gd name="T5" fmla="*/ 203 h 203"/>
                <a:gd name="T6" fmla="*/ 250 w 250"/>
                <a:gd name="T7" fmla="*/ 178 h 203"/>
                <a:gd name="T8" fmla="*/ 250 w 250"/>
                <a:gd name="T9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03">
                  <a:moveTo>
                    <a:pt x="250" y="0"/>
                  </a:moveTo>
                  <a:lnTo>
                    <a:pt x="1" y="69"/>
                  </a:lnTo>
                  <a:lnTo>
                    <a:pt x="0" y="203"/>
                  </a:lnTo>
                  <a:lnTo>
                    <a:pt x="250" y="178"/>
                  </a:lnTo>
                  <a:lnTo>
                    <a:pt x="2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5" name="Freeform 25">
              <a:extLst>
                <a:ext uri="{FF2B5EF4-FFF2-40B4-BE49-F238E27FC236}">
                  <a16:creationId xmlns:a16="http://schemas.microsoft.com/office/drawing/2014/main" id="{B97EA886-CE3A-4987-80B4-4EC3CAD07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1508"/>
              <a:ext cx="254" cy="406"/>
            </a:xfrm>
            <a:custGeom>
              <a:avLst/>
              <a:gdLst>
                <a:gd name="T0" fmla="*/ 3 w 254"/>
                <a:gd name="T1" fmla="*/ 406 h 406"/>
                <a:gd name="T2" fmla="*/ 254 w 254"/>
                <a:gd name="T3" fmla="*/ 263 h 406"/>
                <a:gd name="T4" fmla="*/ 254 w 254"/>
                <a:gd name="T5" fmla="*/ 0 h 406"/>
                <a:gd name="T6" fmla="*/ 0 w 254"/>
                <a:gd name="T7" fmla="*/ 207 h 406"/>
                <a:gd name="T8" fmla="*/ 3 w 254"/>
                <a:gd name="T9" fmla="*/ 406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406">
                  <a:moveTo>
                    <a:pt x="3" y="406"/>
                  </a:moveTo>
                  <a:lnTo>
                    <a:pt x="254" y="263"/>
                  </a:lnTo>
                  <a:lnTo>
                    <a:pt x="254" y="0"/>
                  </a:lnTo>
                  <a:lnTo>
                    <a:pt x="0" y="207"/>
                  </a:lnTo>
                  <a:lnTo>
                    <a:pt x="3" y="4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6" name="Freeform 26">
              <a:extLst>
                <a:ext uri="{FF2B5EF4-FFF2-40B4-BE49-F238E27FC236}">
                  <a16:creationId xmlns:a16="http://schemas.microsoft.com/office/drawing/2014/main" id="{D119D0B4-2E0E-40D7-9272-EE79BE1AD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2" y="2023"/>
              <a:ext cx="248" cy="201"/>
            </a:xfrm>
            <a:custGeom>
              <a:avLst/>
              <a:gdLst>
                <a:gd name="T0" fmla="*/ 1 w 248"/>
                <a:gd name="T1" fmla="*/ 103 h 201"/>
                <a:gd name="T2" fmla="*/ 1 w 248"/>
                <a:gd name="T3" fmla="*/ 104 h 201"/>
                <a:gd name="T4" fmla="*/ 0 w 248"/>
                <a:gd name="T5" fmla="*/ 201 h 201"/>
                <a:gd name="T6" fmla="*/ 248 w 248"/>
                <a:gd name="T7" fmla="*/ 133 h 201"/>
                <a:gd name="T8" fmla="*/ 248 w 248"/>
                <a:gd name="T9" fmla="*/ 0 h 201"/>
                <a:gd name="T10" fmla="*/ 1 w 248"/>
                <a:gd name="T11" fmla="*/ 10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01">
                  <a:moveTo>
                    <a:pt x="1" y="103"/>
                  </a:moveTo>
                  <a:lnTo>
                    <a:pt x="1" y="104"/>
                  </a:lnTo>
                  <a:lnTo>
                    <a:pt x="0" y="201"/>
                  </a:lnTo>
                  <a:lnTo>
                    <a:pt x="248" y="133"/>
                  </a:lnTo>
                  <a:lnTo>
                    <a:pt x="248" y="0"/>
                  </a:lnTo>
                  <a:lnTo>
                    <a:pt x="1" y="1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7" name="Freeform 27">
              <a:extLst>
                <a:ext uri="{FF2B5EF4-FFF2-40B4-BE49-F238E27FC236}">
                  <a16:creationId xmlns:a16="http://schemas.microsoft.com/office/drawing/2014/main" id="{5FA30254-9A3F-44DC-B529-B477BE561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" y="979"/>
              <a:ext cx="262" cy="678"/>
            </a:xfrm>
            <a:custGeom>
              <a:avLst/>
              <a:gdLst>
                <a:gd name="T0" fmla="*/ 0 w 262"/>
                <a:gd name="T1" fmla="*/ 321 h 678"/>
                <a:gd name="T2" fmla="*/ 0 w 262"/>
                <a:gd name="T3" fmla="*/ 321 h 678"/>
                <a:gd name="T4" fmla="*/ 7 w 262"/>
                <a:gd name="T5" fmla="*/ 678 h 678"/>
                <a:gd name="T6" fmla="*/ 262 w 262"/>
                <a:gd name="T7" fmla="*/ 470 h 678"/>
                <a:gd name="T8" fmla="*/ 262 w 262"/>
                <a:gd name="T9" fmla="*/ 0 h 678"/>
                <a:gd name="T10" fmla="*/ 0 w 262"/>
                <a:gd name="T11" fmla="*/ 321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678">
                  <a:moveTo>
                    <a:pt x="0" y="321"/>
                  </a:moveTo>
                  <a:lnTo>
                    <a:pt x="0" y="321"/>
                  </a:lnTo>
                  <a:lnTo>
                    <a:pt x="7" y="678"/>
                  </a:lnTo>
                  <a:lnTo>
                    <a:pt x="262" y="470"/>
                  </a:lnTo>
                  <a:lnTo>
                    <a:pt x="262" y="0"/>
                  </a:lnTo>
                  <a:lnTo>
                    <a:pt x="0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8" name="Freeform 28">
              <a:extLst>
                <a:ext uri="{FF2B5EF4-FFF2-40B4-BE49-F238E27FC236}">
                  <a16:creationId xmlns:a16="http://schemas.microsoft.com/office/drawing/2014/main" id="{ED9887C9-6DE0-4DBE-BDCD-F54271284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2" y="3108"/>
              <a:ext cx="287" cy="132"/>
            </a:xfrm>
            <a:custGeom>
              <a:avLst/>
              <a:gdLst>
                <a:gd name="T0" fmla="*/ 0 w 1154"/>
                <a:gd name="T1" fmla="*/ 529 h 529"/>
                <a:gd name="T2" fmla="*/ 1154 w 1154"/>
                <a:gd name="T3" fmla="*/ 529 h 529"/>
                <a:gd name="T4" fmla="*/ 929 w 1154"/>
                <a:gd name="T5" fmla="*/ 0 h 529"/>
                <a:gd name="T6" fmla="*/ 0 w 1154"/>
                <a:gd name="T7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4" h="529">
                  <a:moveTo>
                    <a:pt x="0" y="529"/>
                  </a:moveTo>
                  <a:cubicBezTo>
                    <a:pt x="1154" y="529"/>
                    <a:pt x="1154" y="529"/>
                    <a:pt x="1154" y="529"/>
                  </a:cubicBezTo>
                  <a:cubicBezTo>
                    <a:pt x="1070" y="355"/>
                    <a:pt x="995" y="179"/>
                    <a:pt x="929" y="0"/>
                  </a:cubicBezTo>
                  <a:lnTo>
                    <a:pt x="0" y="5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89" name="Freeform 29">
              <a:extLst>
                <a:ext uri="{FF2B5EF4-FFF2-40B4-BE49-F238E27FC236}">
                  <a16:creationId xmlns:a16="http://schemas.microsoft.com/office/drawing/2014/main" id="{85A15EFF-46A1-4549-9915-E134BF453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" y="781"/>
              <a:ext cx="568" cy="519"/>
            </a:xfrm>
            <a:custGeom>
              <a:avLst/>
              <a:gdLst>
                <a:gd name="T0" fmla="*/ 272 w 568"/>
                <a:gd name="T1" fmla="*/ 40 h 519"/>
                <a:gd name="T2" fmla="*/ 0 w 568"/>
                <a:gd name="T3" fmla="*/ 519 h 519"/>
                <a:gd name="T4" fmla="*/ 247 w 568"/>
                <a:gd name="T5" fmla="*/ 519 h 519"/>
                <a:gd name="T6" fmla="*/ 568 w 568"/>
                <a:gd name="T7" fmla="*/ 126 h 519"/>
                <a:gd name="T8" fmla="*/ 568 w 568"/>
                <a:gd name="T9" fmla="*/ 0 h 519"/>
                <a:gd name="T10" fmla="*/ 272 w 568"/>
                <a:gd name="T11" fmla="*/ 4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8" h="519">
                  <a:moveTo>
                    <a:pt x="272" y="40"/>
                  </a:moveTo>
                  <a:lnTo>
                    <a:pt x="0" y="519"/>
                  </a:lnTo>
                  <a:lnTo>
                    <a:pt x="247" y="519"/>
                  </a:lnTo>
                  <a:lnTo>
                    <a:pt x="568" y="126"/>
                  </a:lnTo>
                  <a:lnTo>
                    <a:pt x="568" y="0"/>
                  </a:lnTo>
                  <a:lnTo>
                    <a:pt x="27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0" name="Freeform 30">
              <a:extLst>
                <a:ext uri="{FF2B5EF4-FFF2-40B4-BE49-F238E27FC236}">
                  <a16:creationId xmlns:a16="http://schemas.microsoft.com/office/drawing/2014/main" id="{23DEBAA0-EC14-413E-9C89-64F40C16D8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2426"/>
              <a:ext cx="252" cy="220"/>
            </a:xfrm>
            <a:custGeom>
              <a:avLst/>
              <a:gdLst>
                <a:gd name="T0" fmla="*/ 2 w 252"/>
                <a:gd name="T1" fmla="*/ 26 h 220"/>
                <a:gd name="T2" fmla="*/ 1 w 252"/>
                <a:gd name="T3" fmla="*/ 140 h 220"/>
                <a:gd name="T4" fmla="*/ 0 w 252"/>
                <a:gd name="T5" fmla="*/ 194 h 220"/>
                <a:gd name="T6" fmla="*/ 252 w 252"/>
                <a:gd name="T7" fmla="*/ 220 h 220"/>
                <a:gd name="T8" fmla="*/ 252 w 252"/>
                <a:gd name="T9" fmla="*/ 0 h 220"/>
                <a:gd name="T10" fmla="*/ 2 w 252"/>
                <a:gd name="T11" fmla="*/ 26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" h="220">
                  <a:moveTo>
                    <a:pt x="2" y="26"/>
                  </a:moveTo>
                  <a:lnTo>
                    <a:pt x="1" y="140"/>
                  </a:lnTo>
                  <a:lnTo>
                    <a:pt x="0" y="194"/>
                  </a:lnTo>
                  <a:lnTo>
                    <a:pt x="252" y="220"/>
                  </a:lnTo>
                  <a:lnTo>
                    <a:pt x="252" y="0"/>
                  </a:lnTo>
                  <a:lnTo>
                    <a:pt x="2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1" name="Freeform 31">
              <a:extLst>
                <a:ext uri="{FF2B5EF4-FFF2-40B4-BE49-F238E27FC236}">
                  <a16:creationId xmlns:a16="http://schemas.microsoft.com/office/drawing/2014/main" id="{47DB352C-AC7B-41AE-9393-3CF2C6168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" y="661"/>
              <a:ext cx="314" cy="639"/>
            </a:xfrm>
            <a:custGeom>
              <a:avLst/>
              <a:gdLst>
                <a:gd name="T0" fmla="*/ 0 w 314"/>
                <a:gd name="T1" fmla="*/ 181 h 639"/>
                <a:gd name="T2" fmla="*/ 190 w 314"/>
                <a:gd name="T3" fmla="*/ 639 h 639"/>
                <a:gd name="T4" fmla="*/ 314 w 314"/>
                <a:gd name="T5" fmla="*/ 639 h 639"/>
                <a:gd name="T6" fmla="*/ 138 w 314"/>
                <a:gd name="T7" fmla="*/ 0 h 639"/>
                <a:gd name="T8" fmla="*/ 0 w 314"/>
                <a:gd name="T9" fmla="*/ 181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39">
                  <a:moveTo>
                    <a:pt x="0" y="181"/>
                  </a:moveTo>
                  <a:lnTo>
                    <a:pt x="190" y="639"/>
                  </a:lnTo>
                  <a:lnTo>
                    <a:pt x="314" y="639"/>
                  </a:lnTo>
                  <a:lnTo>
                    <a:pt x="138" y="0"/>
                  </a:lnTo>
                  <a:lnTo>
                    <a:pt x="0" y="1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2" name="Freeform 32">
              <a:extLst>
                <a:ext uri="{FF2B5EF4-FFF2-40B4-BE49-F238E27FC236}">
                  <a16:creationId xmlns:a16="http://schemas.microsoft.com/office/drawing/2014/main" id="{FE69FA4E-E3A9-46AD-A8A0-78C35084C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8" y="284"/>
              <a:ext cx="355" cy="1016"/>
            </a:xfrm>
            <a:custGeom>
              <a:avLst/>
              <a:gdLst>
                <a:gd name="T0" fmla="*/ 0 w 355"/>
                <a:gd name="T1" fmla="*/ 330 h 1016"/>
                <a:gd name="T2" fmla="*/ 188 w 355"/>
                <a:gd name="T3" fmla="*/ 1016 h 1016"/>
                <a:gd name="T4" fmla="*/ 355 w 355"/>
                <a:gd name="T5" fmla="*/ 1016 h 1016"/>
                <a:gd name="T6" fmla="*/ 252 w 355"/>
                <a:gd name="T7" fmla="*/ 0 h 1016"/>
                <a:gd name="T8" fmla="*/ 0 w 355"/>
                <a:gd name="T9" fmla="*/ 33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1016">
                  <a:moveTo>
                    <a:pt x="0" y="330"/>
                  </a:moveTo>
                  <a:lnTo>
                    <a:pt x="188" y="1016"/>
                  </a:lnTo>
                  <a:lnTo>
                    <a:pt x="355" y="1016"/>
                  </a:lnTo>
                  <a:lnTo>
                    <a:pt x="252" y="0"/>
                  </a:lnTo>
                  <a:lnTo>
                    <a:pt x="0" y="3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3" name="Rectangle 33">
              <a:extLst>
                <a:ext uri="{FF2B5EF4-FFF2-40B4-BE49-F238E27FC236}">
                  <a16:creationId xmlns:a16="http://schemas.microsoft.com/office/drawing/2014/main" id="{C9F87C3F-750D-40A4-8468-6E3547A6D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" y="1904"/>
              <a:ext cx="391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4" name="Freeform 34">
              <a:extLst>
                <a:ext uri="{FF2B5EF4-FFF2-40B4-BE49-F238E27FC236}">
                  <a16:creationId xmlns:a16="http://schemas.microsoft.com/office/drawing/2014/main" id="{A0FFED4C-C483-4A1A-A603-AC1B47600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1" y="1562"/>
              <a:ext cx="506" cy="314"/>
            </a:xfrm>
            <a:custGeom>
              <a:avLst/>
              <a:gdLst>
                <a:gd name="T0" fmla="*/ 2034 w 2034"/>
                <a:gd name="T1" fmla="*/ 496 h 1260"/>
                <a:gd name="T2" fmla="*/ 1943 w 2034"/>
                <a:gd name="T3" fmla="*/ 405 h 1260"/>
                <a:gd name="T4" fmla="*/ 1877 w 2034"/>
                <a:gd name="T5" fmla="*/ 433 h 1260"/>
                <a:gd name="T6" fmla="*/ 1594 w 2034"/>
                <a:gd name="T7" fmla="*/ 566 h 1260"/>
                <a:gd name="T8" fmla="*/ 1151 w 2034"/>
                <a:gd name="T9" fmla="*/ 185 h 1260"/>
                <a:gd name="T10" fmla="*/ 1131 w 2034"/>
                <a:gd name="T11" fmla="*/ 92 h 1260"/>
                <a:gd name="T12" fmla="*/ 1017 w 2034"/>
                <a:gd name="T13" fmla="*/ 0 h 1260"/>
                <a:gd name="T14" fmla="*/ 903 w 2034"/>
                <a:gd name="T15" fmla="*/ 92 h 1260"/>
                <a:gd name="T16" fmla="*/ 883 w 2034"/>
                <a:gd name="T17" fmla="*/ 185 h 1260"/>
                <a:gd name="T18" fmla="*/ 440 w 2034"/>
                <a:gd name="T19" fmla="*/ 566 h 1260"/>
                <a:gd name="T20" fmla="*/ 157 w 2034"/>
                <a:gd name="T21" fmla="*/ 433 h 1260"/>
                <a:gd name="T22" fmla="*/ 91 w 2034"/>
                <a:gd name="T23" fmla="*/ 405 h 1260"/>
                <a:gd name="T24" fmla="*/ 0 w 2034"/>
                <a:gd name="T25" fmla="*/ 496 h 1260"/>
                <a:gd name="T26" fmla="*/ 20 w 2034"/>
                <a:gd name="T27" fmla="*/ 552 h 1260"/>
                <a:gd name="T28" fmla="*/ 230 w 2034"/>
                <a:gd name="T29" fmla="*/ 1133 h 1260"/>
                <a:gd name="T30" fmla="*/ 230 w 2034"/>
                <a:gd name="T31" fmla="*/ 1260 h 1260"/>
                <a:gd name="T32" fmla="*/ 1804 w 2034"/>
                <a:gd name="T33" fmla="*/ 1260 h 1260"/>
                <a:gd name="T34" fmla="*/ 1804 w 2034"/>
                <a:gd name="T35" fmla="*/ 1133 h 1260"/>
                <a:gd name="T36" fmla="*/ 2015 w 2034"/>
                <a:gd name="T37" fmla="*/ 552 h 1260"/>
                <a:gd name="T38" fmla="*/ 2034 w 2034"/>
                <a:gd name="T39" fmla="*/ 496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2034" y="496"/>
                  </a:moveTo>
                  <a:cubicBezTo>
                    <a:pt x="2034" y="446"/>
                    <a:pt x="1993" y="405"/>
                    <a:pt x="1943" y="405"/>
                  </a:cubicBezTo>
                  <a:cubicBezTo>
                    <a:pt x="1917" y="405"/>
                    <a:pt x="1893" y="416"/>
                    <a:pt x="1877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5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1" y="39"/>
                    <a:pt x="1073" y="0"/>
                    <a:pt x="1017" y="0"/>
                  </a:cubicBezTo>
                  <a:cubicBezTo>
                    <a:pt x="961" y="0"/>
                    <a:pt x="914" y="39"/>
                    <a:pt x="903" y="92"/>
                  </a:cubicBezTo>
                  <a:cubicBezTo>
                    <a:pt x="883" y="185"/>
                    <a:pt x="883" y="185"/>
                    <a:pt x="883" y="185"/>
                  </a:cubicBezTo>
                  <a:cubicBezTo>
                    <a:pt x="836" y="390"/>
                    <a:pt x="659" y="566"/>
                    <a:pt x="440" y="566"/>
                  </a:cubicBezTo>
                  <a:cubicBezTo>
                    <a:pt x="327" y="566"/>
                    <a:pt x="230" y="509"/>
                    <a:pt x="157" y="433"/>
                  </a:cubicBezTo>
                  <a:cubicBezTo>
                    <a:pt x="141" y="416"/>
                    <a:pt x="117" y="405"/>
                    <a:pt x="91" y="405"/>
                  </a:cubicBezTo>
                  <a:cubicBezTo>
                    <a:pt x="41" y="405"/>
                    <a:pt x="0" y="446"/>
                    <a:pt x="0" y="496"/>
                  </a:cubicBezTo>
                  <a:cubicBezTo>
                    <a:pt x="0" y="518"/>
                    <a:pt x="7" y="536"/>
                    <a:pt x="20" y="552"/>
                  </a:cubicBezTo>
                  <a:cubicBezTo>
                    <a:pt x="148" y="711"/>
                    <a:pt x="230" y="913"/>
                    <a:pt x="230" y="1133"/>
                  </a:cubicBezTo>
                  <a:cubicBezTo>
                    <a:pt x="230" y="1260"/>
                    <a:pt x="230" y="1260"/>
                    <a:pt x="230" y="1260"/>
                  </a:cubicBezTo>
                  <a:cubicBezTo>
                    <a:pt x="1804" y="1260"/>
                    <a:pt x="1804" y="1260"/>
                    <a:pt x="1804" y="1260"/>
                  </a:cubicBezTo>
                  <a:cubicBezTo>
                    <a:pt x="1804" y="1133"/>
                    <a:pt x="1804" y="1133"/>
                    <a:pt x="1804" y="1133"/>
                  </a:cubicBezTo>
                  <a:cubicBezTo>
                    <a:pt x="1804" y="913"/>
                    <a:pt x="1886" y="711"/>
                    <a:pt x="2015" y="552"/>
                  </a:cubicBezTo>
                  <a:cubicBezTo>
                    <a:pt x="2027" y="536"/>
                    <a:pt x="2034" y="518"/>
                    <a:pt x="2034" y="4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5" name="Freeform 35">
              <a:extLst>
                <a:ext uri="{FF2B5EF4-FFF2-40B4-BE49-F238E27FC236}">
                  <a16:creationId xmlns:a16="http://schemas.microsoft.com/office/drawing/2014/main" id="{B6A00D76-79C5-488D-AA25-816759140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" y="829"/>
              <a:ext cx="408" cy="471"/>
            </a:xfrm>
            <a:custGeom>
              <a:avLst/>
              <a:gdLst>
                <a:gd name="T0" fmla="*/ 0 w 408"/>
                <a:gd name="T1" fmla="*/ 0 h 471"/>
                <a:gd name="T2" fmla="*/ 268 w 408"/>
                <a:gd name="T3" fmla="*/ 471 h 471"/>
                <a:gd name="T4" fmla="*/ 408 w 408"/>
                <a:gd name="T5" fmla="*/ 471 h 471"/>
                <a:gd name="T6" fmla="*/ 226 w 408"/>
                <a:gd name="T7" fmla="*/ 30 h 471"/>
                <a:gd name="T8" fmla="*/ 0 w 408"/>
                <a:gd name="T9" fmla="*/ 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71">
                  <a:moveTo>
                    <a:pt x="0" y="0"/>
                  </a:moveTo>
                  <a:lnTo>
                    <a:pt x="268" y="471"/>
                  </a:lnTo>
                  <a:lnTo>
                    <a:pt x="408" y="471"/>
                  </a:lnTo>
                  <a:lnTo>
                    <a:pt x="226" y="3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6" name="Freeform 36">
              <a:extLst>
                <a:ext uri="{FF2B5EF4-FFF2-40B4-BE49-F238E27FC236}">
                  <a16:creationId xmlns:a16="http://schemas.microsoft.com/office/drawing/2014/main" id="{1D5556BC-439E-4BAA-B4C2-0BE041A622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7" y="2324"/>
              <a:ext cx="1489" cy="424"/>
            </a:xfrm>
            <a:custGeom>
              <a:avLst/>
              <a:gdLst>
                <a:gd name="T0" fmla="*/ 120 w 5988"/>
                <a:gd name="T1" fmla="*/ 1090 h 1705"/>
                <a:gd name="T2" fmla="*/ 928 w 5988"/>
                <a:gd name="T3" fmla="*/ 1705 h 1705"/>
                <a:gd name="T4" fmla="*/ 5988 w 5988"/>
                <a:gd name="T5" fmla="*/ 1190 h 1705"/>
                <a:gd name="T6" fmla="*/ 5985 w 5988"/>
                <a:gd name="T7" fmla="*/ 974 h 1705"/>
                <a:gd name="T8" fmla="*/ 5980 w 5988"/>
                <a:gd name="T9" fmla="*/ 513 h 1705"/>
                <a:gd name="T10" fmla="*/ 928 w 5988"/>
                <a:gd name="T11" fmla="*/ 0 h 1705"/>
                <a:gd name="T12" fmla="*/ 120 w 5988"/>
                <a:gd name="T13" fmla="*/ 614 h 1705"/>
                <a:gd name="T14" fmla="*/ 86 w 5988"/>
                <a:gd name="T15" fmla="*/ 644 h 1705"/>
                <a:gd name="T16" fmla="*/ 0 w 5988"/>
                <a:gd name="T17" fmla="*/ 852 h 1705"/>
                <a:gd name="T18" fmla="*/ 86 w 5988"/>
                <a:gd name="T19" fmla="*/ 1061 h 1705"/>
                <a:gd name="T20" fmla="*/ 120 w 5988"/>
                <a:gd name="T21" fmla="*/ 109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88" h="1705">
                  <a:moveTo>
                    <a:pt x="120" y="1090"/>
                  </a:moveTo>
                  <a:cubicBezTo>
                    <a:pt x="928" y="1705"/>
                    <a:pt x="928" y="1705"/>
                    <a:pt x="928" y="1705"/>
                  </a:cubicBezTo>
                  <a:cubicBezTo>
                    <a:pt x="5988" y="1190"/>
                    <a:pt x="5988" y="1190"/>
                    <a:pt x="5988" y="1190"/>
                  </a:cubicBezTo>
                  <a:cubicBezTo>
                    <a:pt x="5985" y="974"/>
                    <a:pt x="5985" y="974"/>
                    <a:pt x="5985" y="974"/>
                  </a:cubicBezTo>
                  <a:cubicBezTo>
                    <a:pt x="5985" y="974"/>
                    <a:pt x="5983" y="777"/>
                    <a:pt x="5980" y="513"/>
                  </a:cubicBezTo>
                  <a:cubicBezTo>
                    <a:pt x="928" y="0"/>
                    <a:pt x="928" y="0"/>
                    <a:pt x="928" y="0"/>
                  </a:cubicBezTo>
                  <a:cubicBezTo>
                    <a:pt x="120" y="614"/>
                    <a:pt x="120" y="614"/>
                    <a:pt x="120" y="614"/>
                  </a:cubicBezTo>
                  <a:cubicBezTo>
                    <a:pt x="108" y="623"/>
                    <a:pt x="97" y="633"/>
                    <a:pt x="86" y="644"/>
                  </a:cubicBezTo>
                  <a:cubicBezTo>
                    <a:pt x="28" y="701"/>
                    <a:pt x="0" y="777"/>
                    <a:pt x="0" y="852"/>
                  </a:cubicBezTo>
                  <a:cubicBezTo>
                    <a:pt x="0" y="927"/>
                    <a:pt x="28" y="1004"/>
                    <a:pt x="86" y="1061"/>
                  </a:cubicBezTo>
                  <a:cubicBezTo>
                    <a:pt x="97" y="1072"/>
                    <a:pt x="108" y="1081"/>
                    <a:pt x="120" y="10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7" name="Freeform 37">
              <a:extLst>
                <a:ext uri="{FF2B5EF4-FFF2-40B4-BE49-F238E27FC236}">
                  <a16:creationId xmlns:a16="http://schemas.microsoft.com/office/drawing/2014/main" id="{7EEBA74A-D31D-481C-8CA0-0EC396402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8" y="2666"/>
              <a:ext cx="262" cy="203"/>
            </a:xfrm>
            <a:custGeom>
              <a:avLst/>
              <a:gdLst>
                <a:gd name="T0" fmla="*/ 37 w 1053"/>
                <a:gd name="T1" fmla="*/ 0 h 816"/>
                <a:gd name="T2" fmla="*/ 0 w 1053"/>
                <a:gd name="T3" fmla="*/ 526 h 816"/>
                <a:gd name="T4" fmla="*/ 1053 w 1053"/>
                <a:gd name="T5" fmla="*/ 816 h 816"/>
                <a:gd name="T6" fmla="*/ 1053 w 1053"/>
                <a:gd name="T7" fmla="*/ 103 h 816"/>
                <a:gd name="T8" fmla="*/ 37 w 105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" h="816">
                  <a:moveTo>
                    <a:pt x="37" y="0"/>
                  </a:moveTo>
                  <a:cubicBezTo>
                    <a:pt x="34" y="175"/>
                    <a:pt x="21" y="350"/>
                    <a:pt x="0" y="526"/>
                  </a:cubicBezTo>
                  <a:cubicBezTo>
                    <a:pt x="1053" y="816"/>
                    <a:pt x="1053" y="816"/>
                    <a:pt x="1053" y="816"/>
                  </a:cubicBezTo>
                  <a:cubicBezTo>
                    <a:pt x="1053" y="103"/>
                    <a:pt x="1053" y="103"/>
                    <a:pt x="1053" y="103"/>
                  </a:cubicBez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8" name="Freeform 38">
              <a:extLst>
                <a:ext uri="{FF2B5EF4-FFF2-40B4-BE49-F238E27FC236}">
                  <a16:creationId xmlns:a16="http://schemas.microsoft.com/office/drawing/2014/main" id="{EFDC951C-8954-4795-81D0-E4401B2EC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8" y="765"/>
              <a:ext cx="684" cy="535"/>
            </a:xfrm>
            <a:custGeom>
              <a:avLst/>
              <a:gdLst>
                <a:gd name="T0" fmla="*/ 684 w 684"/>
                <a:gd name="T1" fmla="*/ 535 h 535"/>
                <a:gd name="T2" fmla="*/ 412 w 684"/>
                <a:gd name="T3" fmla="*/ 56 h 535"/>
                <a:gd name="T4" fmla="*/ 0 w 684"/>
                <a:gd name="T5" fmla="*/ 0 h 535"/>
                <a:gd name="T6" fmla="*/ 436 w 684"/>
                <a:gd name="T7" fmla="*/ 535 h 535"/>
                <a:gd name="T8" fmla="*/ 684 w 684"/>
                <a:gd name="T9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4" h="535">
                  <a:moveTo>
                    <a:pt x="684" y="535"/>
                  </a:moveTo>
                  <a:lnTo>
                    <a:pt x="412" y="56"/>
                  </a:lnTo>
                  <a:lnTo>
                    <a:pt x="0" y="0"/>
                  </a:lnTo>
                  <a:lnTo>
                    <a:pt x="436" y="535"/>
                  </a:lnTo>
                  <a:lnTo>
                    <a:pt x="684" y="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99" name="Freeform 39">
              <a:extLst>
                <a:ext uri="{FF2B5EF4-FFF2-40B4-BE49-F238E27FC236}">
                  <a16:creationId xmlns:a16="http://schemas.microsoft.com/office/drawing/2014/main" id="{C106BAE4-058B-490C-AE65-02784742C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2976"/>
              <a:ext cx="664" cy="264"/>
            </a:xfrm>
            <a:custGeom>
              <a:avLst/>
              <a:gdLst>
                <a:gd name="T0" fmla="*/ 2670 w 2670"/>
                <a:gd name="T1" fmla="*/ 356 h 1061"/>
                <a:gd name="T2" fmla="*/ 2563 w 2670"/>
                <a:gd name="T3" fmla="*/ 0 h 1061"/>
                <a:gd name="T4" fmla="*/ 0 w 2670"/>
                <a:gd name="T5" fmla="*/ 1061 h 1061"/>
                <a:gd name="T6" fmla="*/ 1430 w 2670"/>
                <a:gd name="T7" fmla="*/ 1061 h 1061"/>
                <a:gd name="T8" fmla="*/ 2670 w 2670"/>
                <a:gd name="T9" fmla="*/ 356 h 1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70" h="1061">
                  <a:moveTo>
                    <a:pt x="2670" y="356"/>
                  </a:moveTo>
                  <a:cubicBezTo>
                    <a:pt x="2630" y="237"/>
                    <a:pt x="2595" y="119"/>
                    <a:pt x="2563" y="0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1430" y="1061"/>
                    <a:pt x="1430" y="1061"/>
                    <a:pt x="1430" y="1061"/>
                  </a:cubicBezTo>
                  <a:lnTo>
                    <a:pt x="2670" y="3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0" name="Freeform 40">
              <a:extLst>
                <a:ext uri="{FF2B5EF4-FFF2-40B4-BE49-F238E27FC236}">
                  <a16:creationId xmlns:a16="http://schemas.microsoft.com/office/drawing/2014/main" id="{760EDFF0-5A1C-4536-BD68-1338A7736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4" y="2843"/>
              <a:ext cx="286" cy="206"/>
            </a:xfrm>
            <a:custGeom>
              <a:avLst/>
              <a:gdLst>
                <a:gd name="T0" fmla="*/ 0 w 1149"/>
                <a:gd name="T1" fmla="*/ 353 h 829"/>
                <a:gd name="T2" fmla="*/ 1149 w 1149"/>
                <a:gd name="T3" fmla="*/ 829 h 829"/>
                <a:gd name="T4" fmla="*/ 1149 w 1149"/>
                <a:gd name="T5" fmla="*/ 297 h 829"/>
                <a:gd name="T6" fmla="*/ 69 w 1149"/>
                <a:gd name="T7" fmla="*/ 0 h 829"/>
                <a:gd name="T8" fmla="*/ 0 w 1149"/>
                <a:gd name="T9" fmla="*/ 353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9" h="829">
                  <a:moveTo>
                    <a:pt x="0" y="353"/>
                  </a:moveTo>
                  <a:cubicBezTo>
                    <a:pt x="1149" y="829"/>
                    <a:pt x="1149" y="829"/>
                    <a:pt x="1149" y="829"/>
                  </a:cubicBezTo>
                  <a:cubicBezTo>
                    <a:pt x="1149" y="297"/>
                    <a:pt x="1149" y="297"/>
                    <a:pt x="1149" y="297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51" y="117"/>
                    <a:pt x="27" y="235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1" name="Rectangle 41">
              <a:extLst>
                <a:ext uri="{FF2B5EF4-FFF2-40B4-BE49-F238E27FC236}">
                  <a16:creationId xmlns:a16="http://schemas.microsoft.com/office/drawing/2014/main" id="{E57C5A21-6772-47B2-912D-6100DD3AB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1904"/>
              <a:ext cx="392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2" name="Freeform 42">
              <a:extLst>
                <a:ext uri="{FF2B5EF4-FFF2-40B4-BE49-F238E27FC236}">
                  <a16:creationId xmlns:a16="http://schemas.microsoft.com/office/drawing/2014/main" id="{C70809C2-3CEF-41E7-A4DA-535B37449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0" y="0"/>
              <a:ext cx="424" cy="1300"/>
            </a:xfrm>
            <a:custGeom>
              <a:avLst/>
              <a:gdLst>
                <a:gd name="T0" fmla="*/ 1062 w 1706"/>
                <a:gd name="T1" fmla="*/ 86 h 5225"/>
                <a:gd name="T2" fmla="*/ 853 w 1706"/>
                <a:gd name="T3" fmla="*/ 0 h 5225"/>
                <a:gd name="T4" fmla="*/ 644 w 1706"/>
                <a:gd name="T5" fmla="*/ 86 h 5225"/>
                <a:gd name="T6" fmla="*/ 615 w 1706"/>
                <a:gd name="T7" fmla="*/ 120 h 5225"/>
                <a:gd name="T8" fmla="*/ 0 w 1706"/>
                <a:gd name="T9" fmla="*/ 929 h 5225"/>
                <a:gd name="T10" fmla="*/ 437 w 1706"/>
                <a:gd name="T11" fmla="*/ 5225 h 5225"/>
                <a:gd name="T12" fmla="*/ 1268 w 1706"/>
                <a:gd name="T13" fmla="*/ 5225 h 5225"/>
                <a:gd name="T14" fmla="*/ 1706 w 1706"/>
                <a:gd name="T15" fmla="*/ 929 h 5225"/>
                <a:gd name="T16" fmla="*/ 1091 w 1706"/>
                <a:gd name="T17" fmla="*/ 120 h 5225"/>
                <a:gd name="T18" fmla="*/ 1062 w 1706"/>
                <a:gd name="T19" fmla="*/ 86 h 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6" h="5225">
                  <a:moveTo>
                    <a:pt x="1062" y="86"/>
                  </a:moveTo>
                  <a:cubicBezTo>
                    <a:pt x="1004" y="29"/>
                    <a:pt x="928" y="0"/>
                    <a:pt x="853" y="0"/>
                  </a:cubicBezTo>
                  <a:cubicBezTo>
                    <a:pt x="778" y="0"/>
                    <a:pt x="702" y="29"/>
                    <a:pt x="644" y="86"/>
                  </a:cubicBezTo>
                  <a:cubicBezTo>
                    <a:pt x="633" y="97"/>
                    <a:pt x="624" y="108"/>
                    <a:pt x="615" y="120"/>
                  </a:cubicBezTo>
                  <a:cubicBezTo>
                    <a:pt x="0" y="929"/>
                    <a:pt x="0" y="929"/>
                    <a:pt x="0" y="929"/>
                  </a:cubicBezTo>
                  <a:cubicBezTo>
                    <a:pt x="437" y="5225"/>
                    <a:pt x="437" y="5225"/>
                    <a:pt x="437" y="5225"/>
                  </a:cubicBezTo>
                  <a:cubicBezTo>
                    <a:pt x="1268" y="5225"/>
                    <a:pt x="1268" y="5225"/>
                    <a:pt x="1268" y="5225"/>
                  </a:cubicBezTo>
                  <a:cubicBezTo>
                    <a:pt x="1706" y="929"/>
                    <a:pt x="1706" y="929"/>
                    <a:pt x="1706" y="929"/>
                  </a:cubicBezTo>
                  <a:cubicBezTo>
                    <a:pt x="1091" y="120"/>
                    <a:pt x="1091" y="120"/>
                    <a:pt x="1091" y="120"/>
                  </a:cubicBezTo>
                  <a:cubicBezTo>
                    <a:pt x="1082" y="108"/>
                    <a:pt x="1072" y="97"/>
                    <a:pt x="1062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03FE41E4-F4F8-44D3-884C-BB3B750D2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1562"/>
              <a:ext cx="506" cy="314"/>
            </a:xfrm>
            <a:custGeom>
              <a:avLst/>
              <a:gdLst>
                <a:gd name="T0" fmla="*/ 2034 w 2034"/>
                <a:gd name="T1" fmla="*/ 496 h 1260"/>
                <a:gd name="T2" fmla="*/ 1942 w 2034"/>
                <a:gd name="T3" fmla="*/ 405 h 1260"/>
                <a:gd name="T4" fmla="*/ 1876 w 2034"/>
                <a:gd name="T5" fmla="*/ 433 h 1260"/>
                <a:gd name="T6" fmla="*/ 1594 w 2034"/>
                <a:gd name="T7" fmla="*/ 566 h 1260"/>
                <a:gd name="T8" fmla="*/ 1151 w 2034"/>
                <a:gd name="T9" fmla="*/ 185 h 1260"/>
                <a:gd name="T10" fmla="*/ 1131 w 2034"/>
                <a:gd name="T11" fmla="*/ 92 h 1260"/>
                <a:gd name="T12" fmla="*/ 1017 w 2034"/>
                <a:gd name="T13" fmla="*/ 0 h 1260"/>
                <a:gd name="T14" fmla="*/ 903 w 2034"/>
                <a:gd name="T15" fmla="*/ 92 h 1260"/>
                <a:gd name="T16" fmla="*/ 882 w 2034"/>
                <a:gd name="T17" fmla="*/ 185 h 1260"/>
                <a:gd name="T18" fmla="*/ 439 w 2034"/>
                <a:gd name="T19" fmla="*/ 566 h 1260"/>
                <a:gd name="T20" fmla="*/ 157 w 2034"/>
                <a:gd name="T21" fmla="*/ 433 h 1260"/>
                <a:gd name="T22" fmla="*/ 91 w 2034"/>
                <a:gd name="T23" fmla="*/ 405 h 1260"/>
                <a:gd name="T24" fmla="*/ 0 w 2034"/>
                <a:gd name="T25" fmla="*/ 496 h 1260"/>
                <a:gd name="T26" fmla="*/ 19 w 2034"/>
                <a:gd name="T27" fmla="*/ 552 h 1260"/>
                <a:gd name="T28" fmla="*/ 230 w 2034"/>
                <a:gd name="T29" fmla="*/ 1133 h 1260"/>
                <a:gd name="T30" fmla="*/ 229 w 2034"/>
                <a:gd name="T31" fmla="*/ 1260 h 1260"/>
                <a:gd name="T32" fmla="*/ 1804 w 2034"/>
                <a:gd name="T33" fmla="*/ 1260 h 1260"/>
                <a:gd name="T34" fmla="*/ 1804 w 2034"/>
                <a:gd name="T35" fmla="*/ 1133 h 1260"/>
                <a:gd name="T36" fmla="*/ 2014 w 2034"/>
                <a:gd name="T37" fmla="*/ 552 h 1260"/>
                <a:gd name="T38" fmla="*/ 2034 w 2034"/>
                <a:gd name="T39" fmla="*/ 496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2034" y="496"/>
                  </a:moveTo>
                  <a:cubicBezTo>
                    <a:pt x="2034" y="446"/>
                    <a:pt x="1993" y="405"/>
                    <a:pt x="1942" y="405"/>
                  </a:cubicBezTo>
                  <a:cubicBezTo>
                    <a:pt x="1917" y="405"/>
                    <a:pt x="1893" y="416"/>
                    <a:pt x="1876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4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0" y="39"/>
                    <a:pt x="1072" y="0"/>
                    <a:pt x="1017" y="0"/>
                  </a:cubicBezTo>
                  <a:cubicBezTo>
                    <a:pt x="961" y="0"/>
                    <a:pt x="913" y="39"/>
                    <a:pt x="903" y="92"/>
                  </a:cubicBezTo>
                  <a:cubicBezTo>
                    <a:pt x="882" y="185"/>
                    <a:pt x="882" y="185"/>
                    <a:pt x="882" y="185"/>
                  </a:cubicBezTo>
                  <a:cubicBezTo>
                    <a:pt x="835" y="390"/>
                    <a:pt x="659" y="566"/>
                    <a:pt x="439" y="566"/>
                  </a:cubicBezTo>
                  <a:cubicBezTo>
                    <a:pt x="326" y="566"/>
                    <a:pt x="230" y="509"/>
                    <a:pt x="157" y="433"/>
                  </a:cubicBezTo>
                  <a:cubicBezTo>
                    <a:pt x="140" y="416"/>
                    <a:pt x="117" y="405"/>
                    <a:pt x="91" y="405"/>
                  </a:cubicBezTo>
                  <a:cubicBezTo>
                    <a:pt x="40" y="405"/>
                    <a:pt x="0" y="446"/>
                    <a:pt x="0" y="496"/>
                  </a:cubicBezTo>
                  <a:cubicBezTo>
                    <a:pt x="0" y="518"/>
                    <a:pt x="6" y="536"/>
                    <a:pt x="19" y="552"/>
                  </a:cubicBezTo>
                  <a:cubicBezTo>
                    <a:pt x="147" y="711"/>
                    <a:pt x="230" y="913"/>
                    <a:pt x="230" y="1133"/>
                  </a:cubicBezTo>
                  <a:cubicBezTo>
                    <a:pt x="229" y="1260"/>
                    <a:pt x="229" y="1260"/>
                    <a:pt x="229" y="1260"/>
                  </a:cubicBezTo>
                  <a:cubicBezTo>
                    <a:pt x="1804" y="1260"/>
                    <a:pt x="1804" y="1260"/>
                    <a:pt x="1804" y="1260"/>
                  </a:cubicBezTo>
                  <a:cubicBezTo>
                    <a:pt x="1804" y="1133"/>
                    <a:pt x="1804" y="1133"/>
                    <a:pt x="1804" y="1133"/>
                  </a:cubicBezTo>
                  <a:cubicBezTo>
                    <a:pt x="1804" y="913"/>
                    <a:pt x="1886" y="711"/>
                    <a:pt x="2014" y="552"/>
                  </a:cubicBezTo>
                  <a:cubicBezTo>
                    <a:pt x="2027" y="536"/>
                    <a:pt x="2034" y="518"/>
                    <a:pt x="2034" y="4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4" name="Freeform 44">
              <a:extLst>
                <a:ext uri="{FF2B5EF4-FFF2-40B4-BE49-F238E27FC236}">
                  <a16:creationId xmlns:a16="http://schemas.microsoft.com/office/drawing/2014/main" id="{FEDDD174-7EF1-4AC6-8EB2-1F48832DB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661"/>
              <a:ext cx="314" cy="639"/>
            </a:xfrm>
            <a:custGeom>
              <a:avLst/>
              <a:gdLst>
                <a:gd name="T0" fmla="*/ 0 w 314"/>
                <a:gd name="T1" fmla="*/ 639 h 639"/>
                <a:gd name="T2" fmla="*/ 124 w 314"/>
                <a:gd name="T3" fmla="*/ 639 h 639"/>
                <a:gd name="T4" fmla="*/ 314 w 314"/>
                <a:gd name="T5" fmla="*/ 181 h 639"/>
                <a:gd name="T6" fmla="*/ 176 w 314"/>
                <a:gd name="T7" fmla="*/ 0 h 639"/>
                <a:gd name="T8" fmla="*/ 0 w 314"/>
                <a:gd name="T9" fmla="*/ 639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639">
                  <a:moveTo>
                    <a:pt x="0" y="639"/>
                  </a:moveTo>
                  <a:lnTo>
                    <a:pt x="124" y="639"/>
                  </a:lnTo>
                  <a:lnTo>
                    <a:pt x="314" y="181"/>
                  </a:lnTo>
                  <a:lnTo>
                    <a:pt x="176" y="0"/>
                  </a:lnTo>
                  <a:lnTo>
                    <a:pt x="0" y="6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5" name="Freeform 45">
              <a:extLst>
                <a:ext uri="{FF2B5EF4-FFF2-40B4-BE49-F238E27FC236}">
                  <a16:creationId xmlns:a16="http://schemas.microsoft.com/office/drawing/2014/main" id="{2F42CED9-4554-4641-A020-3D60801E5A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9" y="829"/>
              <a:ext cx="408" cy="471"/>
            </a:xfrm>
            <a:custGeom>
              <a:avLst/>
              <a:gdLst>
                <a:gd name="T0" fmla="*/ 182 w 408"/>
                <a:gd name="T1" fmla="*/ 30 h 471"/>
                <a:gd name="T2" fmla="*/ 0 w 408"/>
                <a:gd name="T3" fmla="*/ 471 h 471"/>
                <a:gd name="T4" fmla="*/ 140 w 408"/>
                <a:gd name="T5" fmla="*/ 471 h 471"/>
                <a:gd name="T6" fmla="*/ 408 w 408"/>
                <a:gd name="T7" fmla="*/ 0 h 471"/>
                <a:gd name="T8" fmla="*/ 182 w 408"/>
                <a:gd name="T9" fmla="*/ 30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71">
                  <a:moveTo>
                    <a:pt x="182" y="30"/>
                  </a:moveTo>
                  <a:lnTo>
                    <a:pt x="0" y="471"/>
                  </a:lnTo>
                  <a:lnTo>
                    <a:pt x="140" y="471"/>
                  </a:lnTo>
                  <a:lnTo>
                    <a:pt x="408" y="0"/>
                  </a:lnTo>
                  <a:lnTo>
                    <a:pt x="18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6" name="Rectangle 46">
              <a:extLst>
                <a:ext uri="{FF2B5EF4-FFF2-40B4-BE49-F238E27FC236}">
                  <a16:creationId xmlns:a16="http://schemas.microsoft.com/office/drawing/2014/main" id="{855A3BBF-82D0-48E2-9F16-A5849E1D3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6" y="1904"/>
              <a:ext cx="392" cy="4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7" name="Freeform 47">
              <a:extLst>
                <a:ext uri="{FF2B5EF4-FFF2-40B4-BE49-F238E27FC236}">
                  <a16:creationId xmlns:a16="http://schemas.microsoft.com/office/drawing/2014/main" id="{EF322DAF-40BB-4CEA-928B-B272CB8BE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" y="284"/>
              <a:ext cx="355" cy="1016"/>
            </a:xfrm>
            <a:custGeom>
              <a:avLst/>
              <a:gdLst>
                <a:gd name="T0" fmla="*/ 0 w 355"/>
                <a:gd name="T1" fmla="*/ 1016 h 1016"/>
                <a:gd name="T2" fmla="*/ 167 w 355"/>
                <a:gd name="T3" fmla="*/ 1016 h 1016"/>
                <a:gd name="T4" fmla="*/ 355 w 355"/>
                <a:gd name="T5" fmla="*/ 330 h 1016"/>
                <a:gd name="T6" fmla="*/ 103 w 355"/>
                <a:gd name="T7" fmla="*/ 0 h 1016"/>
                <a:gd name="T8" fmla="*/ 0 w 355"/>
                <a:gd name="T9" fmla="*/ 1016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5" h="1016">
                  <a:moveTo>
                    <a:pt x="0" y="1016"/>
                  </a:moveTo>
                  <a:lnTo>
                    <a:pt x="167" y="1016"/>
                  </a:lnTo>
                  <a:lnTo>
                    <a:pt x="355" y="330"/>
                  </a:lnTo>
                  <a:lnTo>
                    <a:pt x="103" y="0"/>
                  </a:lnTo>
                  <a:lnTo>
                    <a:pt x="0" y="10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  <p:sp>
          <p:nvSpPr>
            <p:cNvPr id="108" name="Freeform 48">
              <a:extLst>
                <a:ext uri="{FF2B5EF4-FFF2-40B4-BE49-F238E27FC236}">
                  <a16:creationId xmlns:a16="http://schemas.microsoft.com/office/drawing/2014/main" id="{DB5E07A0-52CC-4C3D-949E-AD8E6C305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9" y="1562"/>
              <a:ext cx="506" cy="314"/>
            </a:xfrm>
            <a:custGeom>
              <a:avLst/>
              <a:gdLst>
                <a:gd name="T0" fmla="*/ 1804 w 2034"/>
                <a:gd name="T1" fmla="*/ 1133 h 1260"/>
                <a:gd name="T2" fmla="*/ 2014 w 2034"/>
                <a:gd name="T3" fmla="*/ 552 h 1260"/>
                <a:gd name="T4" fmla="*/ 2034 w 2034"/>
                <a:gd name="T5" fmla="*/ 496 h 1260"/>
                <a:gd name="T6" fmla="*/ 1942 w 2034"/>
                <a:gd name="T7" fmla="*/ 405 h 1260"/>
                <a:gd name="T8" fmla="*/ 1877 w 2034"/>
                <a:gd name="T9" fmla="*/ 433 h 1260"/>
                <a:gd name="T10" fmla="*/ 1594 w 2034"/>
                <a:gd name="T11" fmla="*/ 566 h 1260"/>
                <a:gd name="T12" fmla="*/ 1151 w 2034"/>
                <a:gd name="T13" fmla="*/ 185 h 1260"/>
                <a:gd name="T14" fmla="*/ 1131 w 2034"/>
                <a:gd name="T15" fmla="*/ 92 h 1260"/>
                <a:gd name="T16" fmla="*/ 1017 w 2034"/>
                <a:gd name="T17" fmla="*/ 0 h 1260"/>
                <a:gd name="T18" fmla="*/ 903 w 2034"/>
                <a:gd name="T19" fmla="*/ 92 h 1260"/>
                <a:gd name="T20" fmla="*/ 882 w 2034"/>
                <a:gd name="T21" fmla="*/ 185 h 1260"/>
                <a:gd name="T22" fmla="*/ 440 w 2034"/>
                <a:gd name="T23" fmla="*/ 566 h 1260"/>
                <a:gd name="T24" fmla="*/ 157 w 2034"/>
                <a:gd name="T25" fmla="*/ 433 h 1260"/>
                <a:gd name="T26" fmla="*/ 91 w 2034"/>
                <a:gd name="T27" fmla="*/ 405 h 1260"/>
                <a:gd name="T28" fmla="*/ 0 w 2034"/>
                <a:gd name="T29" fmla="*/ 496 h 1260"/>
                <a:gd name="T30" fmla="*/ 19 w 2034"/>
                <a:gd name="T31" fmla="*/ 552 h 1260"/>
                <a:gd name="T32" fmla="*/ 230 w 2034"/>
                <a:gd name="T33" fmla="*/ 1133 h 1260"/>
                <a:gd name="T34" fmla="*/ 230 w 2034"/>
                <a:gd name="T35" fmla="*/ 1260 h 1260"/>
                <a:gd name="T36" fmla="*/ 1804 w 2034"/>
                <a:gd name="T37" fmla="*/ 1260 h 1260"/>
                <a:gd name="T38" fmla="*/ 1804 w 2034"/>
                <a:gd name="T39" fmla="*/ 1133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034" h="1260">
                  <a:moveTo>
                    <a:pt x="1804" y="1133"/>
                  </a:moveTo>
                  <a:cubicBezTo>
                    <a:pt x="1804" y="913"/>
                    <a:pt x="1886" y="711"/>
                    <a:pt x="2014" y="552"/>
                  </a:cubicBezTo>
                  <a:cubicBezTo>
                    <a:pt x="2027" y="536"/>
                    <a:pt x="2034" y="518"/>
                    <a:pt x="2034" y="496"/>
                  </a:cubicBezTo>
                  <a:cubicBezTo>
                    <a:pt x="2034" y="446"/>
                    <a:pt x="1993" y="405"/>
                    <a:pt x="1942" y="405"/>
                  </a:cubicBezTo>
                  <a:cubicBezTo>
                    <a:pt x="1917" y="405"/>
                    <a:pt x="1893" y="416"/>
                    <a:pt x="1877" y="433"/>
                  </a:cubicBezTo>
                  <a:cubicBezTo>
                    <a:pt x="1804" y="509"/>
                    <a:pt x="1707" y="566"/>
                    <a:pt x="1594" y="566"/>
                  </a:cubicBezTo>
                  <a:cubicBezTo>
                    <a:pt x="1375" y="566"/>
                    <a:pt x="1198" y="390"/>
                    <a:pt x="1151" y="185"/>
                  </a:cubicBezTo>
                  <a:cubicBezTo>
                    <a:pt x="1131" y="92"/>
                    <a:pt x="1131" y="92"/>
                    <a:pt x="1131" y="92"/>
                  </a:cubicBezTo>
                  <a:cubicBezTo>
                    <a:pt x="1120" y="39"/>
                    <a:pt x="1072" y="0"/>
                    <a:pt x="1017" y="0"/>
                  </a:cubicBezTo>
                  <a:cubicBezTo>
                    <a:pt x="961" y="0"/>
                    <a:pt x="913" y="39"/>
                    <a:pt x="903" y="92"/>
                  </a:cubicBezTo>
                  <a:cubicBezTo>
                    <a:pt x="882" y="185"/>
                    <a:pt x="882" y="185"/>
                    <a:pt x="882" y="185"/>
                  </a:cubicBezTo>
                  <a:cubicBezTo>
                    <a:pt x="836" y="390"/>
                    <a:pt x="659" y="566"/>
                    <a:pt x="440" y="566"/>
                  </a:cubicBezTo>
                  <a:cubicBezTo>
                    <a:pt x="327" y="566"/>
                    <a:pt x="230" y="509"/>
                    <a:pt x="157" y="433"/>
                  </a:cubicBezTo>
                  <a:cubicBezTo>
                    <a:pt x="140" y="416"/>
                    <a:pt x="117" y="405"/>
                    <a:pt x="91" y="405"/>
                  </a:cubicBezTo>
                  <a:cubicBezTo>
                    <a:pt x="41" y="405"/>
                    <a:pt x="0" y="446"/>
                    <a:pt x="0" y="496"/>
                  </a:cubicBezTo>
                  <a:cubicBezTo>
                    <a:pt x="0" y="518"/>
                    <a:pt x="7" y="536"/>
                    <a:pt x="19" y="552"/>
                  </a:cubicBezTo>
                  <a:cubicBezTo>
                    <a:pt x="148" y="711"/>
                    <a:pt x="230" y="913"/>
                    <a:pt x="230" y="1133"/>
                  </a:cubicBezTo>
                  <a:cubicBezTo>
                    <a:pt x="230" y="1260"/>
                    <a:pt x="230" y="1260"/>
                    <a:pt x="230" y="1260"/>
                  </a:cubicBezTo>
                  <a:cubicBezTo>
                    <a:pt x="1804" y="1260"/>
                    <a:pt x="1804" y="1260"/>
                    <a:pt x="1804" y="1260"/>
                  </a:cubicBezTo>
                  <a:lnTo>
                    <a:pt x="1804" y="1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32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540000" y="3086401"/>
            <a:ext cx="7794000" cy="863050"/>
          </a:xfrm>
        </p:spPr>
        <p:txBody>
          <a:bodyPr anchor="t"/>
          <a:lstStyle>
            <a:lvl1pPr algn="l">
              <a:defRPr sz="4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540000" y="4014916"/>
            <a:ext cx="7794000" cy="1719134"/>
          </a:xfrm>
        </p:spPr>
        <p:txBody>
          <a:bodyPr/>
          <a:lstStyle>
            <a:lvl1pPr marL="0" indent="0" algn="l">
              <a:buNone/>
              <a:defRPr sz="3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F95655-6DB7-457B-A0E7-844B3BBDD7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white">
          <a:xfrm>
            <a:off x="540000" y="6000002"/>
            <a:ext cx="7794000" cy="554599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  <a:lvl2pPr>
              <a:defRPr sz="3467"/>
            </a:lvl2pPr>
            <a:lvl3pPr>
              <a:defRPr sz="3467"/>
            </a:lvl3pPr>
            <a:lvl4pPr>
              <a:defRPr sz="3467"/>
            </a:lvl4pPr>
            <a:lvl5pPr>
              <a:defRPr sz="3467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B6EB0D-2946-4AA9-A27E-EEFDB41913AE}"/>
              </a:ext>
            </a:extLst>
          </p:cNvPr>
          <p:cNvSpPr/>
          <p:nvPr userDrawn="1"/>
        </p:nvSpPr>
        <p:spPr bwMode="white">
          <a:xfrm>
            <a:off x="0" y="0"/>
            <a:ext cx="9144000" cy="252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396872A8-2ACE-4B9C-8B30-45DDF0FB60C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237814" y="720000"/>
            <a:ext cx="1621926" cy="973482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76A661A4-AAE8-47F7-A58B-00B1C2FD507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46539" y="720000"/>
            <a:ext cx="1621926" cy="973482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57" name="Picture Placeholder 10">
            <a:extLst>
              <a:ext uri="{FF2B5EF4-FFF2-40B4-BE49-F238E27FC236}">
                <a16:creationId xmlns:a16="http://schemas.microsoft.com/office/drawing/2014/main" id="{E12AE0CA-26FD-42AA-9350-432FAAF4E1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69552" y="720001"/>
            <a:ext cx="1621926" cy="973481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1B722C36-71AA-46CC-B529-C9FAA1A48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1"/>
            <a:ext cx="2259624" cy="98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5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2A5D6AC-DC13-4584-9E29-5DC6EE50057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B80633B-0ACF-4E98-9FA5-C8CFAF21381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CA535BC-AD25-421B-B55F-9753A932C8D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D5FF1876-D609-4CB0-AE8D-F955F0ECB0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4A1F20B-5197-40E6-95E6-6B83D30F3B5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7FA89455-5EF9-4175-BA17-8CF02A8AEB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331172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 marL="898525" indent="-450850">
              <a:defRPr sz="2800"/>
            </a:lvl4pPr>
            <a:lvl5pPr marL="1346200" indent="-447675"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87384FEC-5BAA-46CE-93A6-50B4CA581F2C}" type="datetimeFigureOut">
              <a:rPr lang="en-GB" smtClean="0"/>
              <a:pPr/>
              <a:t>05/07/2023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5E1062E-DFB4-4620-AD6C-74948ABE99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A45530B2-327B-492D-AB6D-A89BE73705C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CA60FA73-4AB7-4D12-BF32-7A25E6F090D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81BDB2C3-5730-4351-B742-2F8D83C1C22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392923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6F5E-0AC7-49F2-B82C-F4F443CF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57A9BB-A58D-4B18-8C91-1BD12F6010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1079500" y="1700213"/>
            <a:ext cx="7221288" cy="349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403479-C7C0-4AAB-9638-13CC49EDD8D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F996823-DE7D-4BEA-9B75-18E5CDCADA9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9116B42-8F71-4580-B517-C69F9F9C649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61951611-BF95-4E3A-8503-0D0BE4A90F6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956E26C-0FD1-4D2C-A87B-78169161C29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30F3DFF7-3A4D-457F-ACFE-AB5FD8AAE6E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6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6F5E-0AC7-49F2-B82C-F4F443CF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57A9BB-A58D-4B18-8C91-1BD12F6010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1079501" y="1700213"/>
            <a:ext cx="3354388" cy="349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A263E687-20C7-4748-A812-2CCCE40FD8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946400" y="1700213"/>
            <a:ext cx="3354388" cy="349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21A0BC-C22B-410B-87B5-819262E84DB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DAE0B284-6E6E-4512-BBB4-9E2C7B577EF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0220400-EB93-4378-B8B0-1B4CA6EE4EE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429D7B7-FAA4-4339-8246-0E822F7D949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0A2F5F50-3E1A-4BC5-8EB7-46730E6E147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CFE97E90-8F63-485A-ADB4-EADDFAFDC3E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347243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24D91F1-450B-48BF-B3DA-2A9C8ADFD0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1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24D91F1-450B-48BF-B3DA-2A9C8ADFD0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5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2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6F5E-0AC7-49F2-B82C-F4F443CFC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F2FCC-57C7-4A94-AC20-29BA735F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4FEC-5BAA-46CE-93A6-50B4CA581F2C}" type="datetimeFigureOut">
              <a:rPr lang="en-GB" smtClean="0"/>
              <a:pPr/>
              <a:t>05/07/2023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E120F-3DB7-4EB7-AAC2-DD48150A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5C641-8710-44A4-A6CF-9F9FF2F3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1062E-DFB4-4620-AD6C-74948ABE99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57A9BB-A58D-4B18-8C91-1BD12F6010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1079500" y="1700212"/>
            <a:ext cx="3189600" cy="3182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055221-6D8A-48D3-8339-8306DCF77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700213"/>
            <a:ext cx="4130674" cy="3526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93B2E9B-44F8-4707-90E2-F5DC933CEB0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57939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65CE4D94-7134-473C-9B0A-D100B816154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13740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BEE98B19-2528-4118-A044-24CE3343DBE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583832" y="5966400"/>
            <a:ext cx="774000" cy="4992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GB" dirty="0"/>
              <a:t>Partner Logo, if required</a:t>
            </a:r>
          </a:p>
        </p:txBody>
      </p:sp>
    </p:spTree>
    <p:extLst>
      <p:ext uri="{BB962C8B-B14F-4D97-AF65-F5344CB8AC3E}">
        <p14:creationId xmlns:p14="http://schemas.microsoft.com/office/powerpoint/2010/main" val="224070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001" y="806402"/>
            <a:ext cx="7622675" cy="8938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0" y="1699200"/>
            <a:ext cx="7622675" cy="40348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0011" y="5966401"/>
            <a:ext cx="871989" cy="3651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87384FEC-5BAA-46CE-93A6-50B4CA581F2C}" type="datetimeFigureOut">
              <a:rPr lang="en-GB" smtClean="0"/>
              <a:pPr/>
              <a:t>05/07/2023</a:t>
            </a:fld>
            <a:endParaRPr lang="en-GB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602" y="5966401"/>
            <a:ext cx="2160000" cy="3651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9500" y="5966401"/>
            <a:ext cx="443102" cy="3651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fld id="{A5E1062E-DFB4-4620-AD6C-74948ABE99BE}" type="slidenum">
              <a:rPr lang="en-GB" smtClean="0"/>
              <a:pPr/>
              <a:t>‹#›</a:t>
            </a:fld>
            <a:endParaRPr lang="en-GB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F9463C-9C00-4EFD-BEED-92728F7E5DA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475" y="5966401"/>
            <a:ext cx="1123200" cy="487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62" r:id="rId3"/>
    <p:sldLayoutId id="2147483672" r:id="rId4"/>
    <p:sldLayoutId id="2147483674" r:id="rId5"/>
    <p:sldLayoutId id="2147483673" r:id="rId6"/>
    <p:sldLayoutId id="2147483675" r:id="rId7"/>
    <p:sldLayoutId id="2147483678" r:id="rId8"/>
    <p:sldLayoutId id="2147483676" r:id="rId9"/>
    <p:sldLayoutId id="2147483664" r:id="rId10"/>
    <p:sldLayoutId id="2147483666" r:id="rId11"/>
    <p:sldLayoutId id="2147483667" r:id="rId12"/>
  </p:sldLayoutIdLst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600" b="0" kern="1200">
          <a:solidFill>
            <a:schemeClr val="accent1"/>
          </a:solidFill>
          <a:latin typeface="+mj-lt"/>
          <a:ea typeface="+mn-ea"/>
          <a:cs typeface="+mn-cs"/>
        </a:defRPr>
      </a:lvl2pPr>
      <a:lvl3pPr marL="447675" indent="-447675" algn="l" defTabSz="914377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indent="-450850" algn="l" defTabSz="914377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Calibri" panose="020F050202020403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447675" algn="l" defTabSz="914377" rtl="0" eaLnBrk="1" latinLnBrk="0" hangingPunct="1">
        <a:lnSpc>
          <a:spcPct val="100000"/>
        </a:lnSpc>
        <a:spcBef>
          <a:spcPts val="0"/>
        </a:spcBef>
        <a:buClr>
          <a:schemeClr val="accent2"/>
        </a:buClr>
        <a:buFont typeface="Calibri" panose="020F050202020403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680" userDrawn="1">
          <p15:clr>
            <a:srgbClr val="F26B43"/>
          </p15:clr>
        </p15:guide>
        <p15:guide id="4" pos="5482" userDrawn="1">
          <p15:clr>
            <a:srgbClr val="F26B43"/>
          </p15:clr>
        </p15:guide>
        <p15:guide id="5" orient="horz" pos="1071" userDrawn="1">
          <p15:clr>
            <a:srgbClr val="F26B43"/>
          </p15:clr>
        </p15:guide>
        <p15:guide id="6" orient="horz" pos="509" userDrawn="1">
          <p15:clr>
            <a:srgbClr val="F26B43"/>
          </p15:clr>
        </p15:guide>
        <p15:guide id="8" orient="horz" pos="361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opher.mattingley@london-fire.gov.uk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ndon-fire.gov.uk/safety/property-management/landlords-responsibilities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ndon-fire.gov.uk/safety/the-home/home-fire-safety/home-fire-safety-checker-hfsc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shorts/-SLzkhaJNrA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v.com/news/london/2023-05-26/london-fire-brigade-issues-warning-after-exploding-e-bike-caught-on-camera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ndon-fire.gov.uk/chargesafe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32C93-FFF0-CBB3-E029-FB13060FB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LFB Charge Safe Campaign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2F6FE3-3E0F-1EBD-D62A-CE664AD198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July 2023</a:t>
            </a:r>
          </a:p>
        </p:txBody>
      </p:sp>
    </p:spTree>
    <p:extLst>
      <p:ext uri="{BB962C8B-B14F-4D97-AF65-F5344CB8AC3E}">
        <p14:creationId xmlns:p14="http://schemas.microsoft.com/office/powerpoint/2010/main" val="58152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14E7-D5A1-1A7C-A96F-959A3B54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You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5998-58D0-1AC6-D266-5219F93B8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Social Media: </a:t>
            </a:r>
            <a:r>
              <a:rPr lang="en-GB" sz="2000" dirty="0"/>
              <a:t>Please keep an eye on social media posts with #chargesafe and @londonfire (Twitter) and @LondonFire Brigade (Facebook, Instagram, LinkedIn), and link to these in comms and your own social media for residents.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Vigilance: </a:t>
            </a:r>
            <a:r>
              <a:rPr lang="en-GB" sz="2000" dirty="0"/>
              <a:t>Please look out for the unsafe practices listed previously and advise residents accordingly.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Posters: </a:t>
            </a:r>
            <a:r>
              <a:rPr lang="en-GB" sz="2000" dirty="0"/>
              <a:t>Please consider displaying our posters on the campaign. For copies of the posters please email </a:t>
            </a:r>
            <a:r>
              <a:rPr lang="en-GB" sz="2000" dirty="0">
                <a:hlinkClick r:id="rId2"/>
              </a:rPr>
              <a:t>christopher.mattingley@london-fire.gov.uk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53521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32EE-ABFF-CCD9-B372-551FDD8B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Fire Safety Guidance for Landlords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26F3-F539-FE9C-DBB5-57B782C35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953088"/>
            <a:ext cx="7622675" cy="4034850"/>
          </a:xfrm>
        </p:spPr>
        <p:txBody>
          <a:bodyPr/>
          <a:lstStyle/>
          <a:p>
            <a:r>
              <a:rPr lang="en-GB" sz="2800" dirty="0"/>
              <a:t>Guidance notes for Landlords are housed within our website and include advice on: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Legal duties on fire safety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Fire risk assessments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Alarms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Safe Structure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Emergency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1400" dirty="0">
                <a:hlinkClick r:id="rId2"/>
              </a:rPr>
              <a:t>Landlord's responsibilities-Property management | London Fire Brigade (london-fire.gov.uk)</a:t>
            </a:r>
            <a:endParaRPr lang="en-GB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925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4DDC-1878-23D7-D0D7-60B8DBBA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Fire Safety Checker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A8AF0-148A-D506-ECE9-289BCA2F5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Residents in your properties are able to access this.</a:t>
            </a:r>
          </a:p>
          <a:p>
            <a:endParaRPr lang="en-GB" sz="2800" dirty="0"/>
          </a:p>
          <a:p>
            <a:r>
              <a:rPr lang="en-GB" sz="2800" dirty="0"/>
              <a:t>Get tailored advice for your home or the home of someone you care for.</a:t>
            </a:r>
          </a:p>
          <a:p>
            <a:endParaRPr lang="en-GB" sz="2800" dirty="0"/>
          </a:p>
          <a:p>
            <a:r>
              <a:rPr lang="en-GB" sz="2800" dirty="0"/>
              <a:t>LFB’s tool allows you to carry out a thorough check of your home in only a few minutes.</a:t>
            </a:r>
          </a:p>
          <a:p>
            <a:endParaRPr lang="en-GB" sz="2800" dirty="0"/>
          </a:p>
          <a:p>
            <a:r>
              <a:rPr lang="en-GB" sz="1400" dirty="0">
                <a:hlinkClick r:id="rId2"/>
              </a:rPr>
              <a:t>Home Fire Safety Checker (HFSC) | London Fire Brigade (london-fire.gov.uk)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5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AC3489-2FA2-8D9D-5FD9-54C514C9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390" y="2282864"/>
            <a:ext cx="7622675" cy="893811"/>
          </a:xfrm>
        </p:spPr>
        <p:txBody>
          <a:bodyPr/>
          <a:lstStyle/>
          <a:p>
            <a:pPr algn="ctr"/>
            <a:r>
              <a:rPr lang="en-GB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684232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FC41DAA-B11E-2F5E-3044-F8198AB4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FA1240C-6257-3C3B-9A1A-613F10609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provide an understanding of the dangers of fire from </a:t>
            </a:r>
            <a:r>
              <a:rPr lang="en-GB" dirty="0" err="1"/>
              <a:t>ebike</a:t>
            </a:r>
            <a:r>
              <a:rPr lang="en-GB" dirty="0"/>
              <a:t> and </a:t>
            </a:r>
            <a:r>
              <a:rPr lang="en-GB" dirty="0" err="1"/>
              <a:t>escooter</a:t>
            </a:r>
            <a:r>
              <a:rPr lang="en-GB" dirty="0"/>
              <a:t> fires.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38567B1-56DA-77AF-0798-E0EC4FB40E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C2DF699-EC61-74BB-06E0-5BA6B1B2CD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F783BD3-F336-9A76-3737-6B22641A7B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1841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0B35-68C0-9C40-C0D8-DC6B520D2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085FD-30DE-8B52-74EE-736CFED19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Fires involving lithium batteries are the fastest growing fire risk in London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There has been a 60% increase in e-bike and e-scooter fires in 2023 so far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At present LFB is on average attending an e-bike or e-scooter fire once every two days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5583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4392F-DCEB-FF51-5B3B-034C23D1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So Hazardous?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0A78A-5387-C86C-438F-34DF56AB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If a Lithium-Ion battery becomes damaged or begins to fail, it can start an incredibly ferocious fire.</a:t>
            </a:r>
          </a:p>
          <a:p>
            <a:r>
              <a:rPr lang="en-GB" sz="2000" dirty="0"/>
              <a:t>This fire can spread rapidly and out of control and within minutes have started a large fire, which can very quickly impede people’s means of escape.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9555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F3B04AF-EFA7-D84F-4F4A-08F7D8E9DA66}"/>
              </a:ext>
            </a:extLst>
          </p:cNvPr>
          <p:cNvSpPr txBox="1"/>
          <p:nvPr/>
        </p:nvSpPr>
        <p:spPr>
          <a:xfrm>
            <a:off x="2286000" y="2646267"/>
            <a:ext cx="457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The London Fire Brigade (LFB) published the video showing the moment an e-scooter catches fire - YouTube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331813-B0B6-8B97-1C5E-D16514B73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#1 of </a:t>
            </a:r>
            <a:r>
              <a:rPr lang="en-GB" dirty="0" err="1"/>
              <a:t>eBike</a:t>
            </a:r>
            <a:r>
              <a:rPr lang="en-GB" dirty="0"/>
              <a:t> Fire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F9856-7F42-D594-64A8-1E7C132427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471EF6A-8184-DE92-59A2-DD032B8C875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68A4F63-B8CB-7795-1C1C-9C8C4123DD2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00019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74B6D7-B04E-835F-2394-7EF1C864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19A0D5-207A-B3FE-C2CD-CAE6C8A5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Never store or charge an e-bike or e-scooter on an escape route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Don’t charge Lithium batteries while you sleep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Always use the correct charger for your e-bike or e-scooter and buy batteries and chargers from a reputable seller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Converting pedal bikes into e-bikes using DIY kits poses a higher risk.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Ensure you have working smoke alarms and a clear escape route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123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9C969-9503-0559-1EF4-A8C443AE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Warning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EC299-7854-863B-B2FD-E5AFBFA35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Heat: </a:t>
            </a:r>
            <a:r>
              <a:rPr lang="en-GB" sz="2000" dirty="0"/>
              <a:t>If battery is extremely hot to touch, there is a chance it may be defective and start a fire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Bulging: </a:t>
            </a:r>
            <a:r>
              <a:rPr lang="en-GB" sz="2000" dirty="0"/>
              <a:t>A battery swelling or bulging out of shape is a common sign of it failing. Similar signs include any type of lump or leaking. If a battery shows any of these signs stop using it immediately.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Noise: </a:t>
            </a:r>
            <a:r>
              <a:rPr lang="en-GB" sz="2000" dirty="0"/>
              <a:t>Failing lithium batteries may make a hissing or cracking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Smell: </a:t>
            </a:r>
            <a:r>
              <a:rPr lang="en-GB" sz="2000" dirty="0"/>
              <a:t>A strong or unusual smell coming from the battery is a sign it may be defective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Performance: </a:t>
            </a:r>
            <a:r>
              <a:rPr lang="en-GB" sz="2000" dirty="0"/>
              <a:t>A failure to fully charge or longer charge times can be a sign that a battery is failing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Smoke: </a:t>
            </a:r>
            <a:r>
              <a:rPr lang="en-GB" sz="2000" dirty="0"/>
              <a:t>If battery or device is smoking, a fire has already started. Treat with caution!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80AFCBB-D011-FD9C-EA0B-AD28278462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261EEFB-41F4-0614-3075-1257AF7322A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0523AF-79C3-138F-2FE6-9B37B7E16FB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407773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03CFA37-0069-8759-C0EC-41A850748BC7}"/>
              </a:ext>
            </a:extLst>
          </p:cNvPr>
          <p:cNvSpPr txBox="1"/>
          <p:nvPr/>
        </p:nvSpPr>
        <p:spPr>
          <a:xfrm>
            <a:off x="2286000" y="2520539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London Fire Brigade issues warning after exploding e-bike caught on camera | ITV News London</a:t>
            </a:r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A7A9058B-39D8-14BC-8F06-C727DA09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 #2 Of </a:t>
            </a:r>
            <a:r>
              <a:rPr lang="en-GB" dirty="0" err="1"/>
              <a:t>eBike</a:t>
            </a:r>
            <a:r>
              <a:rPr lang="en-GB" dirty="0"/>
              <a:t> Fire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C690E4-6025-1FC5-F4D3-499EA75F90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4B9DB55-D0CB-24DF-CFD5-44715E6570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D1A0E21-412E-F8EA-3419-E46C52116E2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66099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CB218E4-EECE-9382-7C53-816B00DF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LFB #chargesafe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73A512-8345-5B7A-9906-3FE954009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Due to the risks posed, LFB have launched a campaign called #chargesafe and have a section of the website dedicated to this campaign.</a:t>
            </a:r>
          </a:p>
          <a:p>
            <a:r>
              <a:rPr lang="en-GB" dirty="0">
                <a:hlinkClick r:id="rId2"/>
              </a:rPr>
              <a:t>https://www.london-fire.gov.uk/chargesafe/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863885"/>
      </p:ext>
    </p:extLst>
  </p:cSld>
  <p:clrMapOvr>
    <a:masterClrMapping/>
  </p:clrMapOvr>
</p:sld>
</file>

<file path=ppt/theme/theme1.xml><?xml version="1.0" encoding="utf-8"?>
<a:theme xmlns:a="http://schemas.openxmlformats.org/drawingml/2006/main" name="LFB Blue PPT theme">
  <a:themeElements>
    <a:clrScheme name="LFB Blue colour theme">
      <a:dk1>
        <a:sysClr val="windowText" lastClr="000000"/>
      </a:dk1>
      <a:lt1>
        <a:sysClr val="window" lastClr="FFFFFF"/>
      </a:lt1>
      <a:dk2>
        <a:srgbClr val="0A4079"/>
      </a:dk2>
      <a:lt2>
        <a:srgbClr val="818A8F"/>
      </a:lt2>
      <a:accent1>
        <a:srgbClr val="003478"/>
      </a:accent1>
      <a:accent2>
        <a:srgbClr val="85CDDB"/>
      </a:accent2>
      <a:accent3>
        <a:srgbClr val="A5D867"/>
      </a:accent3>
      <a:accent4>
        <a:srgbClr val="006643"/>
      </a:accent4>
      <a:accent5>
        <a:srgbClr val="4B306A"/>
      </a:accent5>
      <a:accent6>
        <a:srgbClr val="A092B4"/>
      </a:accent6>
      <a:hlink>
        <a:srgbClr val="0563C1"/>
      </a:hlink>
      <a:folHlink>
        <a:srgbClr val="954F72"/>
      </a:folHlink>
    </a:clrScheme>
    <a:fontScheme name="LFB Foundry Font Theme">
      <a:majorFont>
        <a:latin typeface="FoundrySansDemi"/>
        <a:ea typeface=""/>
        <a:cs typeface=""/>
      </a:majorFont>
      <a:minorFont>
        <a:latin typeface="Foundry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2800" dirty="0" err="1" smtClean="0"/>
        </a:defPPr>
      </a:lstStyle>
    </a:txDef>
  </a:objectDefaults>
  <a:extraClrSchemeLst/>
  <a:custClrLst>
    <a:custClr name="Pantone 269 100%">
      <a:srgbClr val="4B306A"/>
    </a:custClr>
    <a:custClr name="Pantone 201 100%">
      <a:srgbClr val="981E32"/>
    </a:custClr>
    <a:custClr name="Pantone 213 100%">
      <a:srgbClr val="C90062"/>
    </a:custClr>
    <a:custClr name="Pantone 430 100%">
      <a:srgbClr val="818A8F"/>
    </a:custClr>
    <a:custClr name="Pantone 3425 100%">
      <a:srgbClr val="006643"/>
    </a:custClr>
    <a:custClr name="Pantone 367 100%">
      <a:srgbClr val="A5D867"/>
    </a:custClr>
    <a:custClr name="Pantone 5555 100%">
      <a:srgbClr val="6A8A7F"/>
    </a:custClr>
    <a:custClr name="Pantone 122 100%">
      <a:srgbClr val="FCD450"/>
    </a:custClr>
    <a:custClr name="Pantone 144 100%">
      <a:srgbClr val="E98300"/>
    </a:custClr>
    <a:custClr name="LFB Red 100%">
      <a:srgbClr val="D52B1E"/>
    </a:custClr>
    <a:custClr name="Pantone 269 80%">
      <a:srgbClr val="6F5988"/>
    </a:custClr>
    <a:custClr name="Pantone 201 80%">
      <a:srgbClr val="AD4B5B"/>
    </a:custClr>
    <a:custClr name="Pantone 213 80%">
      <a:srgbClr val="D43481"/>
    </a:custClr>
    <a:custClr name="Pantone 430 80%">
      <a:srgbClr val="9AA1A5"/>
    </a:custClr>
    <a:custClr name="Pantone 3425 80%">
      <a:srgbClr val="338569"/>
    </a:custClr>
    <a:custClr name="Pantone 367 80%">
      <a:srgbClr val="B7E085"/>
    </a:custClr>
    <a:custClr name="Pantone 5555 80%">
      <a:srgbClr val="88A199"/>
    </a:custClr>
    <a:custClr name="Pantone 122 80%">
      <a:srgbClr val="FDDC73"/>
    </a:custClr>
    <a:custClr name="Pantone 144 80%">
      <a:srgbClr val="ED9C33"/>
    </a:custClr>
    <a:custClr name="LFB Red 80%">
      <a:srgbClr val="DD554B"/>
    </a:custClr>
    <a:custClr name="Pantone 269 60%">
      <a:srgbClr val="9383A6"/>
    </a:custClr>
    <a:custClr name="Pantone 201 60%">
      <a:srgbClr val="C17884"/>
    </a:custClr>
    <a:custClr name="Pantone 213 60%">
      <a:srgbClr val="DF67A1"/>
    </a:custClr>
    <a:custClr name="Pantone 430 60%">
      <a:srgbClr val="B3B9BC"/>
    </a:custClr>
    <a:custClr name="Pantone 3425 60%">
      <a:srgbClr val="66A38E"/>
    </a:custClr>
    <a:custClr name="Pantone 367 60%">
      <a:srgbClr val="C9E8A4"/>
    </a:custClr>
    <a:custClr name="Pantone 5555 60%">
      <a:srgbClr val="A6B9B2"/>
    </a:custClr>
    <a:custClr name="Pantone 122 60%">
      <a:srgbClr val="FDE596"/>
    </a:custClr>
    <a:custClr name="Pantone 144 60%">
      <a:srgbClr val="F2B566"/>
    </a:custClr>
    <a:custClr name="LFB Red 60%">
      <a:srgbClr val="E68078"/>
    </a:custClr>
    <a:custClr name="Pantone 269 40%">
      <a:srgbClr val="B7ACC3"/>
    </a:custClr>
    <a:custClr name="Pantone 201 40%">
      <a:srgbClr val="D6A5AD"/>
    </a:custClr>
    <a:custClr name="Pantone 213 40%">
      <a:srgbClr val="E999C0"/>
    </a:custClr>
    <a:custClr name="Pantone 430 40%">
      <a:srgbClr val="CDD0D2"/>
    </a:custClr>
    <a:custClr name="Pantone 3425 40%">
      <a:srgbClr val="99C2B4"/>
    </a:custClr>
    <a:custClr name="Pantone 367 40%">
      <a:srgbClr val="DBEFC2"/>
    </a:custClr>
    <a:custClr name="Pantone 5555 40%">
      <a:srgbClr val="C3D0CC"/>
    </a:custClr>
    <a:custClr name="Pantone 122 40%">
      <a:srgbClr val="FEEDB9"/>
    </a:custClr>
    <a:custClr name="Pantone 144 40%">
      <a:srgbClr val="F6CD99"/>
    </a:custClr>
    <a:custClr name="LFB ~Red 40%">
      <a:srgbClr val="EEAAA5"/>
    </a:custClr>
    <a:custClr name="Pantone 269 20%">
      <a:srgbClr val="DBD6E1"/>
    </a:custClr>
    <a:custClr name="Pantone 201 20%">
      <a:srgbClr val="EAD2D6"/>
    </a:custClr>
    <a:custClr name="Pantone 213 20%">
      <a:srgbClr val="F4CCE0"/>
    </a:custClr>
    <a:custClr name="Pantone 430 20%">
      <a:srgbClr val="E6E8E9"/>
    </a:custClr>
    <a:custClr name="Pantone 3425 20%">
      <a:srgbClr val="CCE0D9"/>
    </a:custClr>
    <a:custClr name="Pantone 367 20%">
      <a:srgbClr val="EDF7E1"/>
    </a:custClr>
    <a:custClr name="Pantone 5555 20%">
      <a:srgbClr val="E1E8E5"/>
    </a:custClr>
    <a:custClr name="Pantone 122 20%">
      <a:srgbClr val="FEF6DC"/>
    </a:custClr>
    <a:custClr name="Pantone 144 20%">
      <a:srgbClr val="FBE6CC"/>
    </a:custClr>
    <a:custClr name="LFB Red 20%">
      <a:srgbClr val="F7D5D2"/>
    </a:custClr>
  </a:custClrLst>
  <a:extLst>
    <a:ext uri="{05A4C25C-085E-4340-85A3-A5531E510DB2}">
      <thm15:themeFamily xmlns:thm15="http://schemas.microsoft.com/office/thememl/2012/main" name="LFB_Blue 4_3 PowerPoint template.potx" id="{7A6FA100-737C-4BCD-9E22-3AC32876786D}" vid="{21864B4D-36B7-4B29-BC2F-8979E6F18C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LFB PowerPoint template Blue 4_3</Template>
  <TotalTime>613</TotalTime>
  <Words>613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Foundry Sans</vt:lpstr>
      <vt:lpstr>FoundrySansDemi</vt:lpstr>
      <vt:lpstr>LFB Blue PPT theme</vt:lpstr>
      <vt:lpstr>LFB Charge Safe Campaign </vt:lpstr>
      <vt:lpstr>Aim</vt:lpstr>
      <vt:lpstr>Overview</vt:lpstr>
      <vt:lpstr>Why So Hazardous?</vt:lpstr>
      <vt:lpstr>Video #1 of eBike Fire</vt:lpstr>
      <vt:lpstr>Key Messages</vt:lpstr>
      <vt:lpstr>Warning Signs</vt:lpstr>
      <vt:lpstr>Video #2 Of eBike Fire</vt:lpstr>
      <vt:lpstr>LFB #chargesafe</vt:lpstr>
      <vt:lpstr>How You Can Help</vt:lpstr>
      <vt:lpstr>Fire Safety Guidance for Landlords</vt:lpstr>
      <vt:lpstr>Home Fire Safety Checker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and example slides</dc:title>
  <dc:creator>Christopher Mattingley</dc:creator>
  <cp:lastModifiedBy>Julia Morris</cp:lastModifiedBy>
  <cp:revision>10</cp:revision>
  <dcterms:created xsi:type="dcterms:W3CDTF">2021-10-16T13:00:41Z</dcterms:created>
  <dcterms:modified xsi:type="dcterms:W3CDTF">2023-07-05T09:11:25Z</dcterms:modified>
</cp:coreProperties>
</file>