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1" r:id="rId6"/>
    <p:sldId id="258" r:id="rId7"/>
    <p:sldId id="261" r:id="rId8"/>
    <p:sldId id="262" r:id="rId9"/>
    <p:sldId id="268" r:id="rId10"/>
    <p:sldId id="272" r:id="rId11"/>
    <p:sldId id="267" r:id="rId12"/>
    <p:sldId id="273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Morris" userId="2df72207-b5db-4e6a-a15e-9c94da833dae" providerId="ADAL" clId="{D8F75ED1-A04C-46E9-984C-DC98DFFB6DEE}"/>
    <pc:docChg chg="custSel modSld">
      <pc:chgData name="Julia Morris" userId="2df72207-b5db-4e6a-a15e-9c94da833dae" providerId="ADAL" clId="{D8F75ED1-A04C-46E9-984C-DC98DFFB6DEE}" dt="2023-02-27T17:41:09.504" v="2" actId="20577"/>
      <pc:docMkLst>
        <pc:docMk/>
      </pc:docMkLst>
      <pc:sldChg chg="modSp mod">
        <pc:chgData name="Julia Morris" userId="2df72207-b5db-4e6a-a15e-9c94da833dae" providerId="ADAL" clId="{D8F75ED1-A04C-46E9-984C-DC98DFFB6DEE}" dt="2023-02-23T16:06:51.951" v="1" actId="27636"/>
        <pc:sldMkLst>
          <pc:docMk/>
          <pc:sldMk cId="444055485" sldId="258"/>
        </pc:sldMkLst>
        <pc:spChg chg="mod">
          <ac:chgData name="Julia Morris" userId="2df72207-b5db-4e6a-a15e-9c94da833dae" providerId="ADAL" clId="{D8F75ED1-A04C-46E9-984C-DC98DFFB6DEE}" dt="2023-02-23T16:06:51.951" v="1" actId="27636"/>
          <ac:spMkLst>
            <pc:docMk/>
            <pc:sldMk cId="444055485" sldId="258"/>
            <ac:spMk id="3" creationId="{00000000-0000-0000-0000-000000000000}"/>
          </ac:spMkLst>
        </pc:spChg>
      </pc:sldChg>
      <pc:sldChg chg="modSp mod">
        <pc:chgData name="Julia Morris" userId="2df72207-b5db-4e6a-a15e-9c94da833dae" providerId="ADAL" clId="{D8F75ED1-A04C-46E9-984C-DC98DFFB6DEE}" dt="2023-02-27T17:41:09.504" v="2" actId="20577"/>
        <pc:sldMkLst>
          <pc:docMk/>
          <pc:sldMk cId="1568307996" sldId="265"/>
        </pc:sldMkLst>
        <pc:spChg chg="mod">
          <ac:chgData name="Julia Morris" userId="2df72207-b5db-4e6a-a15e-9c94da833dae" providerId="ADAL" clId="{D8F75ED1-A04C-46E9-984C-DC98DFFB6DEE}" dt="2023-02-27T17:41:09.504" v="2" actId="20577"/>
          <ac:spMkLst>
            <pc:docMk/>
            <pc:sldMk cId="1568307996" sldId="26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0CF0-DA81-4677-B72C-833F039FE566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92FD-2007-4794-9FFA-64260565BF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9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92FD-2007-4794-9FFA-64260565BFF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2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92FD-2007-4794-9FFA-64260565BFF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9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6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3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82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5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21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37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616-2687-4A70-A63D-4FAAD5D28E9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jijo-0no7eAhXE34UKHX2oD5QQjRx6BAgBEAU&amp;url=https://www.ashokleyland.com/contact-us&amp;psig=AOvVaw0DIkvAbkwX_rZFqJhiggKm&amp;ust=1539891870053345" TargetMode="External"/><Relationship Id="rId3" Type="http://schemas.openxmlformats.org/officeDocument/2006/relationships/hyperlink" Target="http://www.lettingswalthamforest.co.uk/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lettingswalthamforest@walthamforest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ettingsWF" TargetMode="External"/><Relationship Id="rId5" Type="http://schemas.openxmlformats.org/officeDocument/2006/relationships/hyperlink" Target="http://www.onthemarket.com/" TargetMode="External"/><Relationship Id="rId4" Type="http://schemas.openxmlformats.org/officeDocument/2006/relationships/hyperlink" Target="http://www.rightmove.co.uk/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2348"/>
            <a:ext cx="12192000" cy="4049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3" y="280513"/>
            <a:ext cx="1460798" cy="87449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821753" y="4024460"/>
            <a:ext cx="597455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</a:rPr>
              <a:t>January 2022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1753" y="2397699"/>
            <a:ext cx="7421915" cy="126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Lettings Waltham Forest</a:t>
            </a:r>
          </a:p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Landlord Offer</a:t>
            </a:r>
          </a:p>
        </p:txBody>
      </p:sp>
    </p:spTree>
    <p:extLst>
      <p:ext uri="{BB962C8B-B14F-4D97-AF65-F5344CB8AC3E}">
        <p14:creationId xmlns:p14="http://schemas.microsoft.com/office/powerpoint/2010/main" val="315836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9" y="2340779"/>
            <a:ext cx="7803524" cy="3570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0208 496 4865 / 5525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lettingswalthamforest@walthamforest.gov.uk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www.lettingswalthamforest.co.uk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www.rightmove.co.uk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www.onthemarket.com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www.facebook.com/LettingsWF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Where to find 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3074" name="Picture 2" descr="Image result for contact u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40" y="3383920"/>
            <a:ext cx="4504983" cy="14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7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2348"/>
            <a:ext cx="12192000" cy="4049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3" y="280513"/>
            <a:ext cx="1460798" cy="87449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62857" y="5588000"/>
            <a:ext cx="6027051" cy="113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0070C0"/>
                </a:solidFill>
              </a:rPr>
              <a:t>Riccardo Solesin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Lettings Waltham Forest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020 8496 4865 / 5525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lettingswalthamforest@walthamforest.gov.uk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1753" y="2397699"/>
            <a:ext cx="7421915" cy="126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683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Lettings Waltham Forest – 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557" y="2765065"/>
            <a:ext cx="6673283" cy="21879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Waltham Forest Council’s lettings agency - Launched in </a:t>
            </a:r>
            <a:r>
              <a:rPr lang="en-GB" sz="2400" b="1" dirty="0"/>
              <a:t>2012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Operating Market Rent Scheme for Key Workers and Professionals since </a:t>
            </a:r>
            <a:r>
              <a:rPr lang="en-GB" sz="2400" b="1" dirty="0"/>
              <a:t>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BF9-3056-4F12-99AA-9B52D3153A7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0" y="2365772"/>
            <a:ext cx="3717563" cy="248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46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32" y="1536901"/>
            <a:ext cx="5201503" cy="5184574"/>
          </a:xfrm>
        </p:spPr>
        <p:txBody>
          <a:bodyPr>
            <a:normAutofit/>
          </a:bodyPr>
          <a:lstStyle/>
          <a:p>
            <a:r>
              <a:rPr lang="en-GB" dirty="0"/>
              <a:t>Working with landlords to offer good quality suitably priced accommodation to key workers/professionals living or working in the borough.</a:t>
            </a:r>
          </a:p>
          <a:p>
            <a:endParaRPr lang="en-GB" dirty="0"/>
          </a:p>
          <a:p>
            <a:r>
              <a:rPr lang="en-GB" dirty="0"/>
              <a:t>Achieving market rents on all properties</a:t>
            </a:r>
          </a:p>
          <a:p>
            <a:endParaRPr lang="en-GB" dirty="0"/>
          </a:p>
          <a:p>
            <a:r>
              <a:rPr lang="en-GB" dirty="0"/>
              <a:t>Competitive management fees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u="sng" dirty="0"/>
          </a:p>
          <a:p>
            <a:endParaRPr lang="en-GB" u="sng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BF9-3056-4F12-99AA-9B52D3153A7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9332" y="487912"/>
            <a:ext cx="6237922" cy="84615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The Market Rent Product</a:t>
            </a:r>
          </a:p>
        </p:txBody>
      </p:sp>
      <p:pic>
        <p:nvPicPr>
          <p:cNvPr id="5" name="Picture 4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91756C04-77BC-44F6-ADE3-8397EC0DA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79" y="1876189"/>
            <a:ext cx="5276696" cy="35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23194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Comprehensive credit and reference checks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Rent guarantee available</a:t>
            </a:r>
          </a:p>
          <a:p>
            <a:endParaRPr lang="en-GB" dirty="0"/>
          </a:p>
          <a:p>
            <a:pPr marL="285750" indent="-285750"/>
            <a:r>
              <a:rPr lang="en-GB" dirty="0"/>
              <a:t>Existing database of tenants enabling fast lets and minimal void periods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Advertisement on the Lettings Waltham Forest website, Rightmove, OnTheMarket and various key worker sectors including </a:t>
            </a:r>
            <a:r>
              <a:rPr lang="en-GB" dirty="0" err="1"/>
              <a:t>Barts</a:t>
            </a:r>
            <a:r>
              <a:rPr lang="en-GB" dirty="0"/>
              <a:t> NHS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The Market Rent Product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334" t="15188" r="39860" b="5859"/>
          <a:stretch/>
        </p:blipFill>
        <p:spPr>
          <a:xfrm>
            <a:off x="7431045" y="1645142"/>
            <a:ext cx="4011953" cy="350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3159" y="5428468"/>
            <a:ext cx="406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The LWF website</a:t>
            </a:r>
          </a:p>
        </p:txBody>
      </p:sp>
    </p:spTree>
    <p:extLst>
      <p:ext uri="{BB962C8B-B14F-4D97-AF65-F5344CB8AC3E}">
        <p14:creationId xmlns:p14="http://schemas.microsoft.com/office/powerpoint/2010/main" val="10435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5629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Intro Only</a:t>
            </a:r>
            <a:r>
              <a:rPr lang="en-US" dirty="0"/>
              <a:t> - We'll provide reliable and thoroughly vetted tenants. We will always </a:t>
            </a:r>
            <a:r>
              <a:rPr lang="en-US" dirty="0" err="1"/>
              <a:t>prioritise</a:t>
            </a:r>
            <a:r>
              <a:rPr lang="en-US" dirty="0"/>
              <a:t> Key Workers. </a:t>
            </a:r>
            <a:r>
              <a:rPr lang="en-GB" dirty="0"/>
              <a:t>i.e. NHS staff, teachers and all other emergency services 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b="1" dirty="0"/>
              <a:t>Rent Collection</a:t>
            </a:r>
            <a:r>
              <a:rPr lang="en-US" dirty="0"/>
              <a:t> - We'll pro-actively manage rental payments. 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Full Management Service</a:t>
            </a:r>
            <a:r>
              <a:rPr lang="en-US" dirty="0"/>
              <a:t> - We'll manage the repairs and maintenance of your property. Free photographic inventory and rent guarantee policy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623629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Our Offer: Market Rent Product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/>
        </p:blipFill>
        <p:spPr>
          <a:xfrm>
            <a:off x="8461828" y="1690688"/>
            <a:ext cx="2711254" cy="334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512628" y="5181063"/>
            <a:ext cx="260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</a:rPr>
              <a:t>A local nurse and her children in their new home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Our Properties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941" y="1594798"/>
            <a:ext cx="10515600" cy="4351338"/>
          </a:xfrm>
        </p:spPr>
        <p:txBody>
          <a:bodyPr/>
          <a:lstStyle/>
          <a:p>
            <a:r>
              <a:rPr lang="en-GB" dirty="0"/>
              <a:t>Across Waltham Forest &amp; wider area</a:t>
            </a:r>
          </a:p>
          <a:p>
            <a:endParaRPr lang="en-GB" dirty="0"/>
          </a:p>
          <a:p>
            <a:r>
              <a:rPr lang="en-GB" dirty="0"/>
              <a:t>Properties ranging from single rooms to houses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334" t="15188" r="39860" b="5859"/>
          <a:stretch/>
        </p:blipFill>
        <p:spPr>
          <a:xfrm>
            <a:off x="7635184" y="1545465"/>
            <a:ext cx="4232818" cy="369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41163" r="35428" b="26761"/>
          <a:stretch/>
        </p:blipFill>
        <p:spPr bwMode="auto">
          <a:xfrm>
            <a:off x="218941" y="3503054"/>
            <a:ext cx="7109511" cy="25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0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A734-4AD4-4922-A2F6-58ABA1C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Resettlement Scheme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380-D65E-40A0-A59B-9C11C0C6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660569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Working with the Home Office to provide accommodation for Afghan and Syrian refugee families</a:t>
            </a:r>
          </a:p>
          <a:p>
            <a:endParaRPr lang="en-GB" dirty="0"/>
          </a:p>
          <a:p>
            <a:r>
              <a:rPr lang="en-GB" dirty="0"/>
              <a:t>Medium-Large sized properties required</a:t>
            </a:r>
          </a:p>
          <a:p>
            <a:endParaRPr lang="en-GB" dirty="0"/>
          </a:p>
          <a:p>
            <a:r>
              <a:rPr lang="en-GB" dirty="0"/>
              <a:t>Funding provided to fully furnish the property</a:t>
            </a:r>
          </a:p>
          <a:p>
            <a:endParaRPr lang="en-GB" dirty="0"/>
          </a:p>
          <a:p>
            <a:r>
              <a:rPr lang="en-GB" dirty="0"/>
              <a:t>Incentives available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AC93-B933-427A-A981-4A0ECDFFC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5" name="Picture 4" descr="A tall building with a sig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59152BD9-0DB6-4E9E-BD79-917565E0C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2333625"/>
            <a:ext cx="4370704" cy="33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A734-4AD4-4922-A2F6-58ABA1C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 and Achievements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380-D65E-40A0-A59B-9C11C0C6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6743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100+ keyworkers housed</a:t>
            </a:r>
          </a:p>
          <a:p>
            <a:endParaRPr lang="en-GB" dirty="0"/>
          </a:p>
          <a:p>
            <a:r>
              <a:rPr lang="en-GB" dirty="0"/>
              <a:t>Currently managing a portfolio of 100+ tenancies</a:t>
            </a:r>
          </a:p>
          <a:p>
            <a:endParaRPr lang="en-GB" dirty="0"/>
          </a:p>
          <a:p>
            <a:r>
              <a:rPr lang="en-GB" dirty="0"/>
              <a:t>Working closely with </a:t>
            </a:r>
            <a:r>
              <a:rPr lang="en-GB" dirty="0" err="1"/>
              <a:t>Barts</a:t>
            </a:r>
            <a:r>
              <a:rPr lang="en-GB" dirty="0"/>
              <a:t> NHS and Homerton Hospital </a:t>
            </a:r>
          </a:p>
          <a:p>
            <a:endParaRPr lang="en-GB" dirty="0"/>
          </a:p>
          <a:p>
            <a:r>
              <a:rPr lang="en-GB" dirty="0"/>
              <a:t>Helped 10+ landlords refurbish empty properties and rent them out</a:t>
            </a:r>
          </a:p>
          <a:p>
            <a:endParaRPr lang="en-GB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E938794-C385-453C-AD46-3389050A4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690688"/>
            <a:ext cx="4635500" cy="417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5AC93-B933-427A-A981-4A0ECDFFC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A734-4AD4-4922-A2F6-58ABA1C2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075"/>
            <a:ext cx="10515600" cy="124361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offers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380-D65E-40A0-A59B-9C11C0C6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02" y="2626761"/>
            <a:ext cx="6605694" cy="3536089"/>
          </a:xfrm>
        </p:spPr>
        <p:txBody>
          <a:bodyPr>
            <a:normAutofit/>
          </a:bodyPr>
          <a:lstStyle/>
          <a:p>
            <a:r>
              <a:rPr lang="en-GB" b="1" u="sng" dirty="0"/>
              <a:t>0% </a:t>
            </a:r>
            <a:r>
              <a:rPr lang="en-GB" dirty="0"/>
              <a:t>Management fee on all properties for first three months</a:t>
            </a:r>
          </a:p>
          <a:p>
            <a:endParaRPr lang="en-GB" dirty="0"/>
          </a:p>
          <a:p>
            <a:r>
              <a:rPr lang="en-GB" dirty="0"/>
              <a:t>Register your interest by 31</a:t>
            </a:r>
            <a:r>
              <a:rPr lang="en-GB" baseline="30000" dirty="0"/>
              <a:t>st</a:t>
            </a:r>
            <a:r>
              <a:rPr lang="en-GB" dirty="0"/>
              <a:t> March 2023 and receive a Free Gas or EPC certificate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AC93-B933-427A-A981-4A0ECDFFC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8BB6C48C-2611-4B86-BD3D-73ED1C7C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09" y="2109447"/>
            <a:ext cx="3536089" cy="35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0000"/>
      </a:accent2>
      <a:accent3>
        <a:srgbClr val="00B050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B80AC9C1CDC44BB186AD48F0B7EC6A" ma:contentTypeVersion="6" ma:contentTypeDescription="Create a new document." ma:contentTypeScope="" ma:versionID="8637435407c86a482a019453a920ca82">
  <xsd:schema xmlns:xsd="http://www.w3.org/2001/XMLSchema" xmlns:xs="http://www.w3.org/2001/XMLSchema" xmlns:p="http://schemas.microsoft.com/office/2006/metadata/properties" xmlns:ns3="6b9709d2-a58f-40d2-802f-3c4cd5cf60e2" targetNamespace="http://schemas.microsoft.com/office/2006/metadata/properties" ma:root="true" ma:fieldsID="7dbe62f74ff9e8b6b8c93b65b56e37b1" ns3:_="">
    <xsd:import namespace="6b9709d2-a58f-40d2-802f-3c4cd5cf60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709d2-a58f-40d2-802f-3c4cd5cf6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549E3-D734-4C67-BF24-E4F5275B39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D461E6-2599-4422-9482-CD1016079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ED4FCF-F91E-43D9-BF20-1E30B5A65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709d2-a58f-40d2-802f-3c4cd5cf6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362</Words>
  <Application>Microsoft Office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Lettings Waltham Forest – Who are we?</vt:lpstr>
      <vt:lpstr>The Market Rent Product</vt:lpstr>
      <vt:lpstr>The Market Rent Product</vt:lpstr>
      <vt:lpstr>Our Offer: Market Rent Product </vt:lpstr>
      <vt:lpstr>Our Properties</vt:lpstr>
      <vt:lpstr>Resettlement Scheme</vt:lpstr>
      <vt:lpstr>Stats and Achievements</vt:lpstr>
      <vt:lpstr>Current offers</vt:lpstr>
      <vt:lpstr>Where to find us</vt:lpstr>
      <vt:lpstr>PowerPoint Presentation</vt:lpstr>
    </vt:vector>
  </TitlesOfParts>
  <Company>LBWF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LWF Communications and Marketing</dc:title>
  <dc:creator>Katie Spark</dc:creator>
  <cp:lastModifiedBy>Julia Morris</cp:lastModifiedBy>
  <cp:revision>82</cp:revision>
  <dcterms:created xsi:type="dcterms:W3CDTF">2017-01-07T16:00:25Z</dcterms:created>
  <dcterms:modified xsi:type="dcterms:W3CDTF">2023-02-27T17:41:18Z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0x0101002CB80AC9C1CDC44BB186AD48F0B7EC6A</vt:lpwstr>
  </property>
</Properties>
</file>