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54" autoAdjust="0"/>
    <p:restoredTop sz="94660"/>
  </p:normalViewPr>
  <p:slideViewPr>
    <p:cSldViewPr>
      <p:cViewPr varScale="1">
        <p:scale>
          <a:sx n="88" d="100"/>
          <a:sy n="88" d="100"/>
        </p:scale>
        <p:origin x="124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DEC9-78EE-496B-822D-DB511251CEEF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CBF6-64CB-45E8-8B46-B52B163055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871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DEC9-78EE-496B-822D-DB511251CEEF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CBF6-64CB-45E8-8B46-B52B163055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573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DEC9-78EE-496B-822D-DB511251CEEF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CBF6-64CB-45E8-8B46-B52B163055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424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DEC9-78EE-496B-822D-DB511251CEEF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CBF6-64CB-45E8-8B46-B52B163055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54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DEC9-78EE-496B-822D-DB511251CEEF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CBF6-64CB-45E8-8B46-B52B163055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25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DEC9-78EE-496B-822D-DB511251CEEF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CBF6-64CB-45E8-8B46-B52B163055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252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DEC9-78EE-496B-822D-DB511251CEEF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CBF6-64CB-45E8-8B46-B52B163055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552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DEC9-78EE-496B-822D-DB511251CEEF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CBF6-64CB-45E8-8B46-B52B163055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799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DEC9-78EE-496B-822D-DB511251CEEF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CBF6-64CB-45E8-8B46-B52B163055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478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DEC9-78EE-496B-822D-DB511251CEEF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CBF6-64CB-45E8-8B46-B52B163055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814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DEC9-78EE-496B-822D-DB511251CEEF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CBF6-64CB-45E8-8B46-B52B163055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27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2DEC9-78EE-496B-822D-DB511251CEEF}" type="datetimeFigureOut">
              <a:rPr lang="en-GB" smtClean="0"/>
              <a:t>23/08/2021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7CBF6-64CB-45E8-8B46-B52B163055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24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12" Type="http://schemas.openxmlformats.org/officeDocument/2006/relationships/image" Target="../media/image18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7.jpeg"/><Relationship Id="rId5" Type="http://schemas.openxmlformats.org/officeDocument/2006/relationships/image" Target="../media/image12.png"/><Relationship Id="rId15" Type="http://schemas.openxmlformats.org/officeDocument/2006/relationships/image" Target="../media/image21.jpeg"/><Relationship Id="rId10" Type="http://schemas.openxmlformats.org/officeDocument/2006/relationships/image" Target="../media/image16.jpeg"/><Relationship Id="rId4" Type="http://schemas.openxmlformats.org/officeDocument/2006/relationships/image" Target="../media/image5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564310" y="153626"/>
            <a:ext cx="4760218" cy="1582304"/>
            <a:chOff x="5230" y="530"/>
            <a:chExt cx="6691" cy="1630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5230" y="1260"/>
              <a:ext cx="6691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ts val="1200"/>
                </a:spcAft>
                <a:buFontTx/>
                <a:buNone/>
              </a:pPr>
              <a:endParaRPr lang="en-US" altLang="en-US" sz="1400">
                <a:solidFill>
                  <a:srgbClr val="0070C0"/>
                </a:solidFill>
                <a:latin typeface="Arial" charset="0"/>
                <a:cs typeface="Arial" charset="0"/>
              </a:endParaRPr>
            </a:p>
          </p:txBody>
        </p:sp>
        <p:pic>
          <p:nvPicPr>
            <p:cNvPr id="6" name="Picture 7" descr="logogreen2"/>
            <p:cNvPicPr>
              <a:picLocks noChangeAspect="1" noChangeArrowheads="1"/>
            </p:cNvPicPr>
            <p:nvPr/>
          </p:nvPicPr>
          <p:blipFill>
            <a:blip r:embed="rId2">
              <a:lum bright="12000" contrast="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89" y="530"/>
              <a:ext cx="1313" cy="7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518" b="22253"/>
          <a:stretch>
            <a:fillRect/>
          </a:stretch>
        </p:blipFill>
        <p:spPr bwMode="auto">
          <a:xfrm>
            <a:off x="7327723" y="332581"/>
            <a:ext cx="1611948" cy="650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855032" y="985044"/>
            <a:ext cx="4084638" cy="5857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latin typeface="Arial" pitchFamily="34" charset="0"/>
                <a:cs typeface="Arial" pitchFamily="34" charset="0"/>
              </a:rPr>
              <a:t>Waltham Forest Community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latin typeface="Arial" pitchFamily="34" charset="0"/>
                <a:cs typeface="Arial" pitchFamily="34" charset="0"/>
              </a:rPr>
              <a:t>Learning 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Disability Team</a:t>
            </a:r>
            <a:endParaRPr lang="en-GB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55032" y="1735931"/>
            <a:ext cx="4122738" cy="646113"/>
          </a:xfrm>
          <a:prstGeom prst="rect">
            <a:avLst/>
          </a:prstGeom>
          <a:solidFill>
            <a:schemeClr val="tx2">
              <a:lumMod val="60000"/>
              <a:lumOff val="40000"/>
              <a:alpha val="83000"/>
            </a:schemeClr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Speech and Language Therapy </a:t>
            </a:r>
            <a:endParaRPr lang="en-GB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for adults with learning disabilities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012" y="3604692"/>
            <a:ext cx="1268983" cy="1090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412" y="4823389"/>
            <a:ext cx="1271469" cy="108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475433"/>
            <a:ext cx="1349136" cy="1146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150" y="4756227"/>
            <a:ext cx="1149518" cy="987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Content Placeholder 4"/>
          <p:cNvSpPr txBox="1">
            <a:spLocks/>
          </p:cNvSpPr>
          <p:nvPr/>
        </p:nvSpPr>
        <p:spPr>
          <a:xfrm>
            <a:off x="1331640" y="3056761"/>
            <a:ext cx="2879725" cy="25193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Write to us at:</a:t>
            </a:r>
          </a:p>
          <a:p>
            <a:pPr>
              <a:spcBef>
                <a:spcPct val="0"/>
              </a:spcBef>
              <a:defRPr/>
            </a:pPr>
            <a:r>
              <a:rPr lang="en-GB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Waltham Forest Community Learning Disability Team</a:t>
            </a:r>
            <a:endParaRPr lang="en-GB" sz="16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en-GB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30 Coleridge Road</a:t>
            </a: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en-GB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Walthamstow</a:t>
            </a: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en-GB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London</a:t>
            </a: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en-GB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E17 6QU</a:t>
            </a:r>
          </a:p>
          <a:p>
            <a:pPr>
              <a:defRPr/>
            </a:pPr>
            <a:endParaRPr lang="en-GB" sz="16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Call us on:</a:t>
            </a:r>
          </a:p>
          <a:p>
            <a:pPr>
              <a:spcBef>
                <a:spcPct val="0"/>
              </a:spcBef>
              <a:defRPr/>
            </a:pPr>
            <a:r>
              <a:rPr lang="en-GB" sz="1600" b="1" u="sng" dirty="0" smtClean="0">
                <a:latin typeface="Arial" pitchFamily="34" charset="0"/>
              </a:rPr>
              <a:t>0208 928 8300</a:t>
            </a:r>
            <a:endParaRPr lang="en-GB" sz="1600" b="1" u="sng" dirty="0">
              <a:latin typeface="Arial" pitchFamily="34" charset="0"/>
            </a:endParaRPr>
          </a:p>
        </p:txBody>
      </p:sp>
      <p:pic>
        <p:nvPicPr>
          <p:cNvPr id="18" name="Picture 27" descr="writ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185478"/>
            <a:ext cx="1152525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7" descr="telephone 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625340"/>
            <a:ext cx="122555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4737100" y="5884815"/>
            <a:ext cx="4393794" cy="738664"/>
          </a:xfrm>
          <a:prstGeom prst="rect">
            <a:avLst/>
          </a:prstGeom>
          <a:solidFill>
            <a:schemeClr val="tx2">
              <a:lumMod val="60000"/>
              <a:lumOff val="40000"/>
              <a:alpha val="67000"/>
            </a:schemeClr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Speech and Language therapy </a:t>
            </a:r>
            <a:r>
              <a:rPr lang="en-GB" sz="1400" b="1" dirty="0">
                <a:latin typeface="Arial" pitchFamily="34" charset="0"/>
                <a:cs typeface="Arial" pitchFamily="34" charset="0"/>
              </a:rPr>
              <a:t>is about helping you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communicate with your friends and family. We also help you with eating and drinking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549" y="5884815"/>
            <a:ext cx="4537621" cy="830997"/>
          </a:xfrm>
          <a:prstGeom prst="rect">
            <a:avLst/>
          </a:prstGeom>
          <a:solidFill>
            <a:schemeClr val="tx2">
              <a:lumMod val="60000"/>
              <a:lumOff val="40000"/>
              <a:alpha val="67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Speech and Language Therapy </a:t>
            </a:r>
            <a:r>
              <a:rPr lang="en-GB" sz="1600" b="1" dirty="0">
                <a:latin typeface="Arial" pitchFamily="34" charset="0"/>
                <a:cs typeface="Arial" pitchFamily="34" charset="0"/>
              </a:rPr>
              <a:t>helps 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improve people’s well </a:t>
            </a:r>
            <a:r>
              <a:rPr lang="en-GB" sz="1600" b="1" dirty="0">
                <a:latin typeface="Arial" pitchFamily="34" charset="0"/>
                <a:cs typeface="Arial" pitchFamily="34" charset="0"/>
              </a:rPr>
              <a:t>being and satisfaction through 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communication and eating safely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30"/>
          <p:cNvSpPr txBox="1">
            <a:spLocks noChangeArrowheads="1"/>
          </p:cNvSpPr>
          <p:nvPr/>
        </p:nvSpPr>
        <p:spPr bwMode="auto">
          <a:xfrm>
            <a:off x="106933" y="2215899"/>
            <a:ext cx="453707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5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If you would like to find out more, then please contact the </a:t>
            </a:r>
            <a:r>
              <a:rPr lang="en-GB" altLang="en-US" sz="15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Speech and Language Therapy </a:t>
            </a:r>
            <a:r>
              <a:rPr lang="en-GB" altLang="en-US" sz="15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Team</a:t>
            </a:r>
            <a:r>
              <a:rPr lang="en-GB" altLang="en-US" sz="15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:-</a:t>
            </a:r>
            <a:endParaRPr lang="en-GB" altLang="en-US" sz="1500" dirty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550" y="154047"/>
            <a:ext cx="4537621" cy="1938992"/>
          </a:xfrm>
          <a:prstGeom prst="rect">
            <a:avLst/>
          </a:prstGeom>
          <a:solidFill>
            <a:schemeClr val="tx2">
              <a:lumMod val="40000"/>
              <a:lumOff val="60000"/>
              <a:alpha val="62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00" b="1" dirty="0" smtClean="0">
                <a:latin typeface="Arial" pitchFamily="34" charset="0"/>
                <a:cs typeface="Arial" pitchFamily="34" charset="0"/>
              </a:rPr>
              <a:t>The Speech and Language Therapist (SLT) can make information easier to understand: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00" b="1" dirty="0" smtClean="0">
                <a:latin typeface="Arial" pitchFamily="34" charset="0"/>
                <a:cs typeface="Arial" pitchFamily="34" charset="0"/>
              </a:rPr>
              <a:t>We can tell people how to make their writing simple (e.g. leaflets, documents, reports).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00" b="1" dirty="0" smtClean="0">
                <a:latin typeface="Arial" pitchFamily="34" charset="0"/>
                <a:cs typeface="Arial" pitchFamily="34" charset="0"/>
              </a:rPr>
              <a:t>We can help people prepare for talks, or for meetings and group activities.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00" b="1" dirty="0" smtClean="0">
                <a:latin typeface="Arial" pitchFamily="34" charset="0"/>
                <a:cs typeface="Arial" pitchFamily="34" charset="0"/>
              </a:rPr>
              <a:t>We can give guidelines to make information clear.</a:t>
            </a:r>
            <a:endParaRPr lang="en-GB" sz="1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514" y="3625680"/>
            <a:ext cx="1330962" cy="1137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012" y="2548594"/>
            <a:ext cx="14859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Oval Callout 25"/>
          <p:cNvSpPr/>
          <p:nvPr/>
        </p:nvSpPr>
        <p:spPr>
          <a:xfrm>
            <a:off x="5842780" y="2684623"/>
            <a:ext cx="233182" cy="432048"/>
          </a:xfrm>
          <a:prstGeom prst="wedgeEllipseCallout">
            <a:avLst>
              <a:gd name="adj1" fmla="val 112525"/>
              <a:gd name="adj2" fmla="val 4630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72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32656"/>
            <a:ext cx="4499992" cy="646331"/>
          </a:xfrm>
          <a:prstGeom prst="rect">
            <a:avLst/>
          </a:prstGeom>
          <a:solidFill>
            <a:schemeClr val="tx2">
              <a:lumMod val="60000"/>
              <a:lumOff val="40000"/>
              <a:alpha val="6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b="1" dirty="0" smtClean="0"/>
              <a:t>Speech and Language Therapists work with people to make communication easier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788024" y="340093"/>
            <a:ext cx="4355976" cy="646331"/>
          </a:xfrm>
          <a:prstGeom prst="rect">
            <a:avLst/>
          </a:prstGeom>
          <a:solidFill>
            <a:schemeClr val="tx2">
              <a:lumMod val="60000"/>
              <a:lumOff val="40000"/>
              <a:alpha val="6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b="1" dirty="0" smtClean="0"/>
              <a:t>Speech and Language Therapists work with people to swallowing safe and enjoyable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77085" y="1262927"/>
            <a:ext cx="31229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600" dirty="0" smtClean="0"/>
              <a:t>We look at how the person lets people know what they want or how they are feeling</a:t>
            </a:r>
            <a:endParaRPr lang="en-GB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428056" y="2266626"/>
            <a:ext cx="31001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600" dirty="0" smtClean="0"/>
              <a:t>We look at how the person understands questions and instructions</a:t>
            </a:r>
            <a:endParaRPr lang="en-GB" sz="16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5" y="2124606"/>
            <a:ext cx="1109306" cy="953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24" y="4212852"/>
            <a:ext cx="581525" cy="499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19" y="4721747"/>
            <a:ext cx="666962" cy="566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722" y="4256088"/>
            <a:ext cx="609512" cy="424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FF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698" y="1121272"/>
            <a:ext cx="1149518" cy="987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464272" y="5455048"/>
            <a:ext cx="29068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600" dirty="0" smtClean="0"/>
              <a:t>To help people communicate, we can work with the person and with people who they know</a:t>
            </a:r>
            <a:endParaRPr lang="en-GB" sz="16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674" y="3194098"/>
            <a:ext cx="1014413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464273" y="3248109"/>
            <a:ext cx="28196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600" dirty="0" smtClean="0"/>
              <a:t>We can visit the person at home or in the community. </a:t>
            </a:r>
          </a:p>
          <a:p>
            <a:pPr algn="just"/>
            <a:r>
              <a:rPr lang="en-GB" sz="1600" dirty="0" smtClean="0"/>
              <a:t>We think about how you communicate and who with.</a:t>
            </a:r>
            <a:endParaRPr lang="en-GB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1507866" y="4288941"/>
            <a:ext cx="27325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600" dirty="0" smtClean="0"/>
              <a:t>We can use pictures, objects, symbols, signs, or devices to help communication</a:t>
            </a:r>
            <a:endParaRPr lang="en-GB" sz="1600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0669" y="2916146"/>
            <a:ext cx="1118585" cy="950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6018464" y="1217908"/>
            <a:ext cx="2946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600" dirty="0" smtClean="0"/>
              <a:t>A person may have swallowing problems because of physical or behaviour difficulties.</a:t>
            </a:r>
            <a:endParaRPr lang="en-GB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5983465" y="3035684"/>
            <a:ext cx="2946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600" dirty="0" smtClean="0"/>
              <a:t>A person may cough or choke when food goes down the wrong hole</a:t>
            </a:r>
            <a:endParaRPr lang="en-GB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6084168" y="2218914"/>
            <a:ext cx="3059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600" dirty="0" smtClean="0"/>
              <a:t>A person may eat or drink too fast, or put too much food in their mouth.</a:t>
            </a:r>
            <a:endParaRPr lang="en-GB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6039746" y="4078587"/>
            <a:ext cx="2946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600" dirty="0" smtClean="0"/>
              <a:t>A person </a:t>
            </a:r>
            <a:r>
              <a:rPr lang="en-GB" sz="1600" dirty="0"/>
              <a:t>m</a:t>
            </a:r>
            <a:r>
              <a:rPr lang="en-GB" sz="1600" dirty="0" smtClean="0"/>
              <a:t>ay have difficulty keeping food or saliva in their mouth.</a:t>
            </a:r>
            <a:endParaRPr lang="en-GB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4833946" y="5224002"/>
            <a:ext cx="4310053" cy="12618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1900" b="1" dirty="0" smtClean="0"/>
              <a:t>A Speech and Language Therapist (SLT) will find out what is happening when a person swallows and suggest ways of making swallowing easier and safer.</a:t>
            </a:r>
            <a:endParaRPr lang="en-GB" sz="1900" b="1" dirty="0"/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698" y="2135096"/>
            <a:ext cx="67627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S:\Coleridge Road\Coleridge Road_Moved\Photosymbols\Food\Apple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7783" y="2238947"/>
            <a:ext cx="336385" cy="362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S:\Coleridge Road\Coleridge Road_Moved\Photosymbols\Food\Apple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9830" y="2601139"/>
            <a:ext cx="343821" cy="370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S:\Coleridge Road\Coleridge Road_Moved\Photosymbols\Food\Apple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8706" y="2084087"/>
            <a:ext cx="325768" cy="335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693" y="4221088"/>
            <a:ext cx="1072560" cy="658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5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12" y="1287900"/>
            <a:ext cx="117157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6" descr="S:\Coleridge Road\Coleridge Road_Moved\Photosymbols\Mother_daughter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67" y="5288508"/>
            <a:ext cx="881466" cy="1309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582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346</Words>
  <Application>Microsoft Office PowerPoint</Application>
  <PresentationFormat>On-screen Show (4:3)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Gaughan Jack</dc:creator>
  <cp:lastModifiedBy>Gosia Klosek</cp:lastModifiedBy>
  <cp:revision>32</cp:revision>
  <dcterms:created xsi:type="dcterms:W3CDTF">2016-05-23T15:04:29Z</dcterms:created>
  <dcterms:modified xsi:type="dcterms:W3CDTF">2021-08-23T20:47:01Z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inDIP File ID">
    <vt:lpwstr>c84b72b1-2fe3-4be8-9216-20cc91ff07dd</vt:lpwstr>
  </property>
</Properties>
</file>