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1" r:id="rId6"/>
    <p:sldId id="258" r:id="rId7"/>
    <p:sldId id="261" r:id="rId8"/>
    <p:sldId id="262" r:id="rId9"/>
    <p:sldId id="268" r:id="rId10"/>
    <p:sldId id="267" r:id="rId11"/>
    <p:sldId id="270" r:id="rId12"/>
    <p:sldId id="259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9F195-C005-460C-8206-0B198CC3B126}" v="14" dt="2020-10-13T09:35:24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0CF0-DA81-4677-B72C-833F039FE566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92FD-2007-4794-9FFA-64260565BF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9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92FD-2007-4794-9FFA-64260565BFF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2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A92FD-2007-4794-9FFA-64260565BFF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9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6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3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82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59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21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37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616-2687-4A70-A63D-4FAAD5D28E99}" type="datetimeFigureOut">
              <a:rPr lang="en-GB" smtClean="0"/>
              <a:t>02/11/2020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C2-B9ED-4319-92B1-180E1A86E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jijo-0no7eAhXE34UKHX2oD5QQjRx6BAgBEAU&amp;url=https://www.ashokleyland.com/contact-us&amp;psig=AOvVaw0DIkvAbkwX_rZFqJhiggKm&amp;ust=1539891870053345" TargetMode="External"/><Relationship Id="rId3" Type="http://schemas.openxmlformats.org/officeDocument/2006/relationships/hyperlink" Target="http://www.lettingswalthamforest.co.uk/" TargetMode="External"/><Relationship Id="rId7" Type="http://schemas.openxmlformats.org/officeDocument/2006/relationships/image" Target="../media/image1.jpeg"/><Relationship Id="rId2" Type="http://schemas.openxmlformats.org/officeDocument/2006/relationships/hyperlink" Target="mailto:lettingswalthamforest@walthamforest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ettingsWF" TargetMode="External"/><Relationship Id="rId5" Type="http://schemas.openxmlformats.org/officeDocument/2006/relationships/hyperlink" Target="http://www.onthemarket.com/" TargetMode="External"/><Relationship Id="rId4" Type="http://schemas.openxmlformats.org/officeDocument/2006/relationships/hyperlink" Target="http://www.rightmove.co.uk/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2348"/>
            <a:ext cx="12192000" cy="4049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3" y="280513"/>
            <a:ext cx="1460798" cy="87449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821753" y="4024460"/>
            <a:ext cx="5974556" cy="652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</a:rPr>
              <a:t>October 2020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1753" y="2397699"/>
            <a:ext cx="7421915" cy="126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Lettings Waltham Forest</a:t>
            </a:r>
          </a:p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Landlord Offer</a:t>
            </a:r>
          </a:p>
        </p:txBody>
      </p:sp>
    </p:spTree>
    <p:extLst>
      <p:ext uri="{BB962C8B-B14F-4D97-AF65-F5344CB8AC3E}">
        <p14:creationId xmlns:p14="http://schemas.microsoft.com/office/powerpoint/2010/main" val="315836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9" y="2340779"/>
            <a:ext cx="7803524" cy="3570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0208 496 5525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lettingswalthamforest@walthamforest.gov.uk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www.lettingswalthamforest.co.uk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www.rightmove.co.uk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www.onthemarket.com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6"/>
              </a:rPr>
              <a:t>www.facebook.com/LettingsWF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Where to find 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3074" name="Picture 2" descr="Image result for contact u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40" y="3383920"/>
            <a:ext cx="4504983" cy="14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7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2348"/>
            <a:ext cx="12192000" cy="4049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83" y="280513"/>
            <a:ext cx="1460798" cy="87449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62857" y="5588000"/>
            <a:ext cx="6027051" cy="113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rgbClr val="0070C0"/>
                </a:solidFill>
              </a:rPr>
              <a:t>Amrick Nota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Lettings Waltham Forest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020 8496 5525</a:t>
            </a:r>
          </a:p>
          <a:p>
            <a:pPr algn="l"/>
            <a:r>
              <a:rPr lang="en-GB" sz="1800" b="1" dirty="0">
                <a:solidFill>
                  <a:srgbClr val="0070C0"/>
                </a:solidFill>
              </a:rPr>
              <a:t>letingswalthamforest@walthamforest.gov.uk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1753" y="2397699"/>
            <a:ext cx="7421915" cy="126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6830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Lettings Waltham Forest – 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557" y="2365772"/>
            <a:ext cx="6673283" cy="40929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Council based lettings agency - Launched in </a:t>
            </a:r>
            <a:r>
              <a:rPr lang="en-GB" sz="2400" b="1" dirty="0"/>
              <a:t>2012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/>
              <a:t>Over </a:t>
            </a:r>
            <a:r>
              <a:rPr lang="en-GB" sz="2400" b="1"/>
              <a:t>40 </a:t>
            </a:r>
            <a:r>
              <a:rPr lang="en-GB" sz="2400" b="1" dirty="0"/>
              <a:t>years </a:t>
            </a:r>
            <a:r>
              <a:rPr lang="en-GB" sz="2400" dirty="0"/>
              <a:t>of lettings experience in the team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Run Market Rent Product for Key Workers and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BF9-3056-4F12-99AA-9B52D3153A7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0" y="2365772"/>
            <a:ext cx="3717563" cy="248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46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32" y="1536901"/>
            <a:ext cx="5201503" cy="518457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Working with landlords to offer good quality suitably priced accommodation to key workers living or working in the borough.</a:t>
            </a:r>
          </a:p>
          <a:p>
            <a:endParaRPr lang="en-GB" dirty="0"/>
          </a:p>
          <a:p>
            <a:r>
              <a:rPr lang="en-GB" dirty="0"/>
              <a:t>Achieving market rents on all properties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Offering licensed landlords special offers on a range of services </a:t>
            </a:r>
            <a:r>
              <a:rPr lang="en-GB" dirty="0" err="1"/>
              <a:t>i.e</a:t>
            </a:r>
            <a:r>
              <a:rPr lang="en-GB" dirty="0"/>
              <a:t>, discounted pest control and rent guarantee policies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Competitive management fees </a:t>
            </a:r>
          </a:p>
          <a:p>
            <a:endParaRPr lang="en-GB" u="sng" dirty="0"/>
          </a:p>
          <a:p>
            <a:endParaRPr lang="en-GB" u="sng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BF9-3056-4F12-99AA-9B52D3153A7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The Market Rent Product</a:t>
            </a:r>
          </a:p>
        </p:txBody>
      </p:sp>
      <p:pic>
        <p:nvPicPr>
          <p:cNvPr id="5" name="Picture 4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91756C04-77BC-44F6-ADE3-8397EC0DA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79" y="1876189"/>
            <a:ext cx="5276696" cy="35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23194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Comprehensive credit and reference checks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Rent guarantee available</a:t>
            </a:r>
          </a:p>
          <a:p>
            <a:endParaRPr lang="en-GB" dirty="0"/>
          </a:p>
          <a:p>
            <a:pPr marL="285750" indent="-285750"/>
            <a:r>
              <a:rPr lang="en-GB" dirty="0"/>
              <a:t>Existing database of tenants enabling fast lets and minimal void periods</a:t>
            </a:r>
          </a:p>
          <a:p>
            <a:pPr marL="285750" indent="-285750"/>
            <a:endParaRPr lang="en-GB" dirty="0"/>
          </a:p>
          <a:p>
            <a:pPr marL="285750" indent="-285750"/>
            <a:r>
              <a:rPr lang="en-GB" dirty="0"/>
              <a:t>Advertisement on the Lettings Waltham Forest website, Rightmove, OnTheMarket and various key worker sectors including </a:t>
            </a:r>
            <a:r>
              <a:rPr lang="en-GB" dirty="0" err="1"/>
              <a:t>Barts</a:t>
            </a:r>
            <a:r>
              <a:rPr lang="en-GB" dirty="0"/>
              <a:t> NHS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The Market Rent Product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334" t="15188" r="39860" b="5859"/>
          <a:stretch/>
        </p:blipFill>
        <p:spPr>
          <a:xfrm>
            <a:off x="7431045" y="1645142"/>
            <a:ext cx="4011953" cy="350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3159" y="5428468"/>
            <a:ext cx="406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The LWF website</a:t>
            </a:r>
          </a:p>
        </p:txBody>
      </p:sp>
    </p:spTree>
    <p:extLst>
      <p:ext uri="{BB962C8B-B14F-4D97-AF65-F5344CB8AC3E}">
        <p14:creationId xmlns:p14="http://schemas.microsoft.com/office/powerpoint/2010/main" val="104359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5629" cy="435133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1" dirty="0"/>
              <a:t>Intro Only</a:t>
            </a:r>
            <a:r>
              <a:rPr lang="en-US" dirty="0"/>
              <a:t> - We'll provide reliable and thoroughly vetted tenants. We will always </a:t>
            </a:r>
            <a:r>
              <a:rPr lang="en-US" dirty="0" err="1"/>
              <a:t>prioritise</a:t>
            </a:r>
            <a:r>
              <a:rPr lang="en-US" dirty="0"/>
              <a:t> Key Workers. </a:t>
            </a:r>
            <a:r>
              <a:rPr lang="en-GB" dirty="0"/>
              <a:t>i.e. NHS staff, teachers and all other emergency services 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b="1" dirty="0"/>
              <a:t>Rent Collection</a:t>
            </a:r>
            <a:r>
              <a:rPr lang="en-US" dirty="0"/>
              <a:t> - We'll pro-actively manage rental payments. 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Full Management Service</a:t>
            </a:r>
            <a:r>
              <a:rPr lang="en-US" dirty="0"/>
              <a:t> - We'll manage the repairs and maintenance of your property. Free photographic inventory and discounted rent guarantee policies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623629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Our Offer: Market Rent Product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/>
        </p:blipFill>
        <p:spPr>
          <a:xfrm>
            <a:off x="8461828" y="1690688"/>
            <a:ext cx="2711254" cy="334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512628" y="5181063"/>
            <a:ext cx="260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</a:rPr>
              <a:t>A local nurse and her children in their new home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9332" y="690747"/>
            <a:ext cx="6237922" cy="8461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Our Properties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941" y="1594798"/>
            <a:ext cx="10515600" cy="4351338"/>
          </a:xfrm>
        </p:spPr>
        <p:txBody>
          <a:bodyPr/>
          <a:lstStyle/>
          <a:p>
            <a:r>
              <a:rPr lang="en-GB" dirty="0"/>
              <a:t>Across Waltham Forest &amp; wider area</a:t>
            </a:r>
          </a:p>
          <a:p>
            <a:endParaRPr lang="en-GB" dirty="0"/>
          </a:p>
          <a:p>
            <a:r>
              <a:rPr lang="en-GB" dirty="0"/>
              <a:t>Properties ranging from single rooms to houses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334" t="15188" r="39860" b="5859"/>
          <a:stretch/>
        </p:blipFill>
        <p:spPr>
          <a:xfrm>
            <a:off x="7635184" y="1545465"/>
            <a:ext cx="4232818" cy="369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41163" r="35428" b="26761"/>
          <a:stretch/>
        </p:blipFill>
        <p:spPr bwMode="auto">
          <a:xfrm>
            <a:off x="218941" y="3503054"/>
            <a:ext cx="7109511" cy="25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0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A734-4AD4-4922-A2F6-58ABA1C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 and Achievements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380-D65E-40A0-A59B-9C11C0C6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6743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100+ keyworkers housed</a:t>
            </a:r>
          </a:p>
          <a:p>
            <a:endParaRPr lang="en-GB" dirty="0"/>
          </a:p>
          <a:p>
            <a:r>
              <a:rPr lang="en-GB" dirty="0"/>
              <a:t>Currently managing a portfolio of 60+ tenancies</a:t>
            </a:r>
          </a:p>
          <a:p>
            <a:endParaRPr lang="en-GB" dirty="0"/>
          </a:p>
          <a:p>
            <a:r>
              <a:rPr lang="en-GB" dirty="0"/>
              <a:t>Working closely with </a:t>
            </a:r>
            <a:r>
              <a:rPr lang="en-GB" dirty="0" err="1"/>
              <a:t>Barts</a:t>
            </a:r>
            <a:r>
              <a:rPr lang="en-GB" dirty="0"/>
              <a:t> NHS and Homerton Hospital </a:t>
            </a:r>
          </a:p>
          <a:p>
            <a:endParaRPr lang="en-GB" dirty="0"/>
          </a:p>
          <a:p>
            <a:r>
              <a:rPr lang="en-GB" dirty="0"/>
              <a:t>Helped 5+ landlords refurbish empty properties and rent them out</a:t>
            </a:r>
          </a:p>
          <a:p>
            <a:endParaRPr lang="en-GB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E938794-C385-453C-AD46-3389050A4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690688"/>
            <a:ext cx="4635500" cy="417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5AC93-B933-427A-A981-4A0ECDFFC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A734-4AD4-4922-A2F6-58ABA1C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Update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380-D65E-40A0-A59B-9C11C0C60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0"/>
            <a:ext cx="67437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Virtual viewings now possible</a:t>
            </a:r>
          </a:p>
          <a:p>
            <a:endParaRPr lang="en-GB" dirty="0"/>
          </a:p>
          <a:p>
            <a:r>
              <a:rPr lang="en-GB" dirty="0"/>
              <a:t>Tenancy Advice &amp; Assistance following new rules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and advice provided to keep up to date on new legislation </a:t>
            </a:r>
            <a:br>
              <a:rPr lang="en-GB" dirty="0"/>
            </a:br>
            <a:endParaRPr lang="en-GB" dirty="0"/>
          </a:p>
          <a:p>
            <a:r>
              <a:rPr lang="en-GB" dirty="0"/>
              <a:t>Ensuring full compliance with new government guidelines around renting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5AC93-B933-427A-A981-4A0ECDFFC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A75E9BC-124B-400E-8B1B-7B3C94CF5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989691"/>
            <a:ext cx="4261148" cy="14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7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BF9-3056-4F12-99AA-9B52D3153A7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7075"/>
            <a:ext cx="1460798" cy="87449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57343" cy="1325563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Further benefits of letting with us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199" y="1636220"/>
            <a:ext cx="10961754" cy="4817688"/>
          </a:xfrm>
        </p:spPr>
        <p:txBody>
          <a:bodyPr>
            <a:normAutofit/>
          </a:bodyPr>
          <a:lstStyle/>
          <a:p>
            <a:r>
              <a:rPr lang="en-GB" sz="2400" b="1" dirty="0"/>
              <a:t>Access to discounted services through </a:t>
            </a:r>
            <a:r>
              <a:rPr lang="en-GB" sz="2400" b="1" dirty="0" err="1"/>
              <a:t>Servicestore</a:t>
            </a:r>
            <a:r>
              <a:rPr lang="en-GB" sz="2400" b="1" dirty="0"/>
              <a:t>, including</a:t>
            </a:r>
            <a:endParaRPr lang="en-GB" sz="2600" dirty="0"/>
          </a:p>
          <a:p>
            <a:pPr lvl="1" indent="127000">
              <a:buFontTx/>
              <a:buChar char="-"/>
            </a:pPr>
            <a:r>
              <a:rPr lang="en-GB" sz="1900" dirty="0"/>
              <a:t>Pest control </a:t>
            </a:r>
          </a:p>
          <a:p>
            <a:pPr lvl="1" indent="127000">
              <a:buFontTx/>
              <a:buChar char="-"/>
            </a:pPr>
            <a:r>
              <a:rPr lang="en-GB" sz="1900" dirty="0"/>
              <a:t>Handy person – multi skilled operatives carrying out all types of property</a:t>
            </a:r>
          </a:p>
          <a:p>
            <a:pPr lvl="1" indent="0">
              <a:buNone/>
            </a:pPr>
            <a:r>
              <a:rPr lang="en-GB" sz="1900" dirty="0"/>
              <a:t>   repairs </a:t>
            </a:r>
          </a:p>
          <a:p>
            <a:pPr lvl="1" indent="127000">
              <a:buFontTx/>
              <a:buChar char="-"/>
            </a:pPr>
            <a:r>
              <a:rPr lang="en-GB" sz="1900" dirty="0"/>
              <a:t>Garden Landscaping</a:t>
            </a:r>
          </a:p>
          <a:p>
            <a:pPr lvl="1" indent="127000">
              <a:buFontTx/>
              <a:buChar char="-"/>
            </a:pPr>
            <a:r>
              <a:rPr lang="en-GB" sz="1900" dirty="0"/>
              <a:t>Clearance Services (inside and outside property)</a:t>
            </a:r>
          </a:p>
          <a:p>
            <a:pPr lvl="1" indent="127000">
              <a:buFontTx/>
              <a:buChar char="-"/>
            </a:pPr>
            <a:r>
              <a:rPr lang="en-GB" sz="1900" dirty="0"/>
              <a:t>Grounds maintenance &amp; Caretaking</a:t>
            </a:r>
          </a:p>
          <a:p>
            <a:pPr lvl="1" indent="127000">
              <a:buFontTx/>
              <a:buChar char="-"/>
            </a:pPr>
            <a:endParaRPr lang="en-GB" sz="1900" dirty="0"/>
          </a:p>
          <a:p>
            <a:r>
              <a:rPr lang="en-GB" sz="2400" b="1" dirty="0"/>
              <a:t>Up to £250 contribution towards landlord insurance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600" b="1" dirty="0"/>
              <a:t>Regular updates on legislative changes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3227" t="38443" r="49080" b="11756"/>
          <a:stretch/>
        </p:blipFill>
        <p:spPr>
          <a:xfrm>
            <a:off x="9695542" y="1521857"/>
            <a:ext cx="2452914" cy="24801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0993" t="38443" r="21888" b="11756"/>
          <a:stretch/>
        </p:blipFill>
        <p:spPr>
          <a:xfrm>
            <a:off x="9695542" y="4045064"/>
            <a:ext cx="2510971" cy="25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7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0000"/>
      </a:accent2>
      <a:accent3>
        <a:srgbClr val="00B050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C7107DFC8C04F997992E557B45372" ma:contentTypeVersion="13" ma:contentTypeDescription="Create a new document." ma:contentTypeScope="" ma:versionID="ea3493dd8f2dfee710cfe4a7e0f7d4fa">
  <xsd:schema xmlns:xsd="http://www.w3.org/2001/XMLSchema" xmlns:xs="http://www.w3.org/2001/XMLSchema" xmlns:p="http://schemas.microsoft.com/office/2006/metadata/properties" xmlns:ns3="d244e0f1-da12-4cb9-8bee-b6f9ad684b09" xmlns:ns4="b65ecae9-5dc3-4b11-bbe0-7b6bb1ff1487" targetNamespace="http://schemas.microsoft.com/office/2006/metadata/properties" ma:root="true" ma:fieldsID="dcbf72be81d65142df90ec3e4047580f" ns3:_="" ns4:_="">
    <xsd:import namespace="d244e0f1-da12-4cb9-8bee-b6f9ad684b09"/>
    <xsd:import namespace="b65ecae9-5dc3-4b11-bbe0-7b6bb1ff14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4e0f1-da12-4cb9-8bee-b6f9ad684b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ecae9-5dc3-4b11-bbe0-7b6bb1ff1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D461E6-2599-4422-9482-CD1016079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0549E3-D734-4C67-BF24-E4F5275B39EF}">
  <ds:schemaRefs>
    <ds:schemaRef ds:uri="http://www.w3.org/XML/1998/namespace"/>
    <ds:schemaRef ds:uri="b65ecae9-5dc3-4b11-bbe0-7b6bb1ff1487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244e0f1-da12-4cb9-8bee-b6f9ad684b0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12A173-4AE5-4582-84FE-F3118516F2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4e0f1-da12-4cb9-8bee-b6f9ad684b09"/>
    <ds:schemaRef ds:uri="b65ecae9-5dc3-4b11-bbe0-7b6bb1ff14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</TotalTime>
  <Words>421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Lettings Waltham Forest – Who are we?</vt:lpstr>
      <vt:lpstr>The Market Rent Product</vt:lpstr>
      <vt:lpstr>The Market Rent Product</vt:lpstr>
      <vt:lpstr>Our Offer: Market Rent Product </vt:lpstr>
      <vt:lpstr>Our Properties</vt:lpstr>
      <vt:lpstr>Stats and Achievements</vt:lpstr>
      <vt:lpstr>COVID-19 Update</vt:lpstr>
      <vt:lpstr>Further benefits of letting with us</vt:lpstr>
      <vt:lpstr>Where to find us</vt:lpstr>
      <vt:lpstr>PowerPoint Presentation</vt:lpstr>
    </vt:vector>
  </TitlesOfParts>
  <Company>LBWF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LWF Communications and Marketing</dc:title>
  <dc:creator>Katie Spark</dc:creator>
  <cp:lastModifiedBy>Jenny Hall</cp:lastModifiedBy>
  <cp:revision>82</cp:revision>
  <dcterms:created xsi:type="dcterms:W3CDTF">2017-01-07T16:00:25Z</dcterms:created>
  <dcterms:modified xsi:type="dcterms:W3CDTF">2020-11-02T10:07:27Z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0x010100767C7107DFC8C04F997992E557B45372</vt:lpwstr>
  </property>
</Properties>
</file>