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4"/>
    <p:sldMasterId id="2147483677" r:id="rId5"/>
    <p:sldMasterId id="2147483680" r:id="rId6"/>
    <p:sldMasterId id="2147483683" r:id="rId7"/>
    <p:sldMasterId id="2147483686" r:id="rId8"/>
  </p:sldMasterIdLst>
  <p:notesMasterIdLst>
    <p:notesMasterId r:id="rId18"/>
  </p:notesMasterIdLst>
  <p:handoutMasterIdLst>
    <p:handoutMasterId r:id="rId19"/>
  </p:handoutMasterIdLst>
  <p:sldIdLst>
    <p:sldId id="4454" r:id="rId9"/>
    <p:sldId id="4455" r:id="rId10"/>
    <p:sldId id="4462" r:id="rId11"/>
    <p:sldId id="4463" r:id="rId12"/>
    <p:sldId id="4479" r:id="rId13"/>
    <p:sldId id="308" r:id="rId14"/>
    <p:sldId id="4478" r:id="rId15"/>
    <p:sldId id="4480" r:id="rId16"/>
    <p:sldId id="4476" r:id="rId17"/>
  </p:sldIdLst>
  <p:sldSz cx="18288000" cy="102885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AA24063-DAD1-4EDB-A381-CD1A3DF79F1B}">
          <p14:sldIdLst>
            <p14:sldId id="4454"/>
            <p14:sldId id="4455"/>
            <p14:sldId id="4462"/>
            <p14:sldId id="4463"/>
            <p14:sldId id="4479"/>
            <p14:sldId id="308"/>
            <p14:sldId id="4478"/>
            <p14:sldId id="4480"/>
            <p14:sldId id="447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anna Terry" initials="RT" lastIdx="13" clrIdx="0">
    <p:extLst>
      <p:ext uri="{19B8F6BF-5375-455C-9EA6-DF929625EA0E}">
        <p15:presenceInfo xmlns:p15="http://schemas.microsoft.com/office/powerpoint/2012/main" userId="S::Rianna.Terry@walthamforest.gov.uk::1c1052fa-5c39-4807-9581-e947d7c11df1" providerId="AD"/>
      </p:ext>
    </p:extLst>
  </p:cmAuthor>
  <p:cmAuthor id="2" name="Michael Campbell" initials="MC" lastIdx="6" clrIdx="1">
    <p:extLst>
      <p:ext uri="{19B8F6BF-5375-455C-9EA6-DF929625EA0E}">
        <p15:presenceInfo xmlns:p15="http://schemas.microsoft.com/office/powerpoint/2012/main" userId="S::Michael.Campbell@walthamforest.gov.uk::043932ee-7bd0-404c-ab6b-befdec07e5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1AA"/>
    <a:srgbClr val="E33281"/>
    <a:srgbClr val="00CC99"/>
    <a:srgbClr val="00CCFF"/>
    <a:srgbClr val="FF9966"/>
    <a:srgbClr val="F39200"/>
    <a:srgbClr val="4E226B"/>
    <a:srgbClr val="03ACE9"/>
    <a:srgbClr val="5C5C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B212AA-1324-421C-9D8A-216066B15D0D}" v="2" dt="2022-10-05T10:43:06.4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4660"/>
  </p:normalViewPr>
  <p:slideViewPr>
    <p:cSldViewPr snapToGrid="0">
      <p:cViewPr varScale="1">
        <p:scale>
          <a:sx n="42" d="100"/>
          <a:sy n="42" d="100"/>
        </p:scale>
        <p:origin x="788" y="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E8E1EAC-933D-A24F-AD19-878B93F3A5E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B066655-0B11-6541-9069-29A425CA3C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F01A9E3-38A9-4D45-9A80-07FCCF4428B7}" type="datetimeFigureOut">
              <a:rPr lang="en-US" smtClean="0"/>
              <a:t>10/6/2022</a:t>
            </a:fld>
            <a:endParaRPr lang="en-US" dirty="0"/>
          </a:p>
        </p:txBody>
      </p:sp>
      <p:sp>
        <p:nvSpPr>
          <p:cNvPr id="4" name="Footer Placeholder 3">
            <a:extLst>
              <a:ext uri="{FF2B5EF4-FFF2-40B4-BE49-F238E27FC236}">
                <a16:creationId xmlns:a16="http://schemas.microsoft.com/office/drawing/2014/main" id="{FACACEB6-A5F8-8D4D-9C91-473156D8C3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1F66CAB-00B8-9D47-B281-EFEA2984F0F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5237A7-39DD-1C4F-BC27-0C64C6299DC8}" type="slidenum">
              <a:rPr lang="en-US" smtClean="0"/>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6B2B2E-D2EA-DA4D-9DC2-7394E3B8A59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F3D958E-B6E4-C046-8644-F2447739C3A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383C52-FFF8-7B43-9C3E-3B71F187734E}" type="datetimeFigureOut">
              <a:rPr lang="en-US" smtClean="0"/>
              <a:t>10/6/2022</a:t>
            </a:fld>
            <a:endParaRPr lang="en-US" dirty="0"/>
          </a:p>
        </p:txBody>
      </p:sp>
      <p:sp>
        <p:nvSpPr>
          <p:cNvPr id="4" name="Slide Image Placeholder 3">
            <a:extLst>
              <a:ext uri="{FF2B5EF4-FFF2-40B4-BE49-F238E27FC236}">
                <a16:creationId xmlns:a16="http://schemas.microsoft.com/office/drawing/2014/main" id="{757FF8B4-28A9-E147-8BBC-8B227BACA2B4}"/>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a:extLst>
              <a:ext uri="{FF2B5EF4-FFF2-40B4-BE49-F238E27FC236}">
                <a16:creationId xmlns:a16="http://schemas.microsoft.com/office/drawing/2014/main" id="{8DF25E42-CE46-FB40-8EE2-18A9EB3AC5B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246BA0C1-146C-0647-BF2B-53E7415819E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a:extLst>
              <a:ext uri="{FF2B5EF4-FFF2-40B4-BE49-F238E27FC236}">
                <a16:creationId xmlns:a16="http://schemas.microsoft.com/office/drawing/2014/main" id="{30E51FEA-4DBC-154F-AB2F-D3697C14C1BD}"/>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0B52ED-884A-574F-AF9E-86A46DB4E294}"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0B52ED-884A-574F-AF9E-86A46DB4E294}" type="slidenum">
              <a:rPr lang="en-US" smtClean="0"/>
              <a:t>4</a:t>
            </a:fld>
            <a:endParaRPr lang="en-US" dirty="0"/>
          </a:p>
        </p:txBody>
      </p:sp>
    </p:spTree>
    <p:extLst>
      <p:ext uri="{BB962C8B-B14F-4D97-AF65-F5344CB8AC3E}">
        <p14:creationId xmlns:p14="http://schemas.microsoft.com/office/powerpoint/2010/main" val="9675850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6.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4.emf"/><Relationship Id="rId1" Type="http://schemas.openxmlformats.org/officeDocument/2006/relationships/slideMaster" Target="../slideMasters/slideMaster5.xml"/><Relationship Id="rId5" Type="http://schemas.openxmlformats.org/officeDocument/2006/relationships/image" Target="../media/image6.emf"/><Relationship Id="rId4" Type="http://schemas.openxmlformats.org/officeDocument/2006/relationships/image" Target="../media/image7.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Master" Target="../slideMasters/slideMaster5.xml"/><Relationship Id="rId4" Type="http://schemas.openxmlformats.org/officeDocument/2006/relationships/image" Target="../media/image17.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emf"/><Relationship Id="rId1" Type="http://schemas.openxmlformats.org/officeDocument/2006/relationships/slideMaster" Target="../slideMasters/slideMaster2.xml"/><Relationship Id="rId5" Type="http://schemas.openxmlformats.org/officeDocument/2006/relationships/image" Target="../media/image6.emf"/><Relationship Id="rId4" Type="http://schemas.openxmlformats.org/officeDocument/2006/relationships/image" Target="../media/image7.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8.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4.emf"/><Relationship Id="rId1" Type="http://schemas.openxmlformats.org/officeDocument/2006/relationships/slideMaster" Target="../slideMasters/slideMaster3.xml"/><Relationship Id="rId5" Type="http://schemas.openxmlformats.org/officeDocument/2006/relationships/image" Target="../media/image6.emf"/><Relationship Id="rId4" Type="http://schemas.openxmlformats.org/officeDocument/2006/relationships/image" Target="../media/image7.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Master" Target="../slideMasters/slideMaster3.xml"/><Relationship Id="rId4" Type="http://schemas.openxmlformats.org/officeDocument/2006/relationships/image" Target="../media/image1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4.emf"/><Relationship Id="rId1" Type="http://schemas.openxmlformats.org/officeDocument/2006/relationships/slideMaster" Target="../slideMasters/slideMaster4.xml"/><Relationship Id="rId5" Type="http://schemas.openxmlformats.org/officeDocument/2006/relationships/image" Target="../media/image6.emf"/><Relationship Id="rId4" Type="http://schemas.openxmlformats.org/officeDocument/2006/relationships/image" Target="../media/image7.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emf"/><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le Slide Purp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3C1A66-F47D-2442-9988-0652C4AFAB2E}"/>
              </a:ext>
            </a:extLst>
          </p:cNvPr>
          <p:cNvSpPr/>
          <p:nvPr userDrawn="1"/>
        </p:nvSpPr>
        <p:spPr>
          <a:xfrm>
            <a:off x="0" y="794"/>
            <a:ext cx="18288000" cy="10287000"/>
          </a:xfrm>
          <a:prstGeom prst="rect">
            <a:avLst/>
          </a:prstGeom>
          <a:solidFill>
            <a:srgbClr val="4E22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p>
        </p:txBody>
      </p:sp>
      <p:pic>
        <p:nvPicPr>
          <p:cNvPr id="12" name="Picture 11">
            <a:extLst>
              <a:ext uri="{FF2B5EF4-FFF2-40B4-BE49-F238E27FC236}">
                <a16:creationId xmlns:a16="http://schemas.microsoft.com/office/drawing/2014/main" id="{68184356-920D-CE44-8236-588B41D8CBEF}"/>
              </a:ext>
            </a:extLst>
          </p:cNvPr>
          <p:cNvPicPr>
            <a:picLocks noChangeAspect="1"/>
          </p:cNvPicPr>
          <p:nvPr userDrawn="1"/>
        </p:nvPicPr>
        <p:blipFill rotWithShape="1">
          <a:blip r:embed="rId2"/>
          <a:srcRect l="21454" t="7929" b="-2428"/>
          <a:stretch/>
        </p:blipFill>
        <p:spPr>
          <a:xfrm>
            <a:off x="1" y="794"/>
            <a:ext cx="4405724" cy="8900160"/>
          </a:xfrm>
          <a:prstGeom prst="rect">
            <a:avLst/>
          </a:prstGeom>
        </p:spPr>
      </p:pic>
      <p:pic>
        <p:nvPicPr>
          <p:cNvPr id="5" name="Picture 4">
            <a:extLst>
              <a:ext uri="{FF2B5EF4-FFF2-40B4-BE49-F238E27FC236}">
                <a16:creationId xmlns:a16="http://schemas.microsoft.com/office/drawing/2014/main" id="{931FCF5B-2DD2-264A-920C-5B16F55B20F6}"/>
              </a:ext>
            </a:extLst>
          </p:cNvPr>
          <p:cNvPicPr>
            <a:picLocks noChangeAspect="1"/>
          </p:cNvPicPr>
          <p:nvPr userDrawn="1"/>
        </p:nvPicPr>
        <p:blipFill>
          <a:blip r:embed="rId3"/>
          <a:stretch>
            <a:fillRect/>
          </a:stretch>
        </p:blipFill>
        <p:spPr>
          <a:xfrm>
            <a:off x="1908810" y="4011930"/>
            <a:ext cx="6717571" cy="5562989"/>
          </a:xfrm>
          <a:prstGeom prst="rect">
            <a:avLst/>
          </a:prstGeom>
        </p:spPr>
      </p:pic>
      <p:sp>
        <p:nvSpPr>
          <p:cNvPr id="2" name="Title 1"/>
          <p:cNvSpPr>
            <a:spLocks noGrp="1"/>
          </p:cNvSpPr>
          <p:nvPr>
            <p:ph type="ctrTitle" hasCustomPrompt="1"/>
          </p:nvPr>
        </p:nvSpPr>
        <p:spPr>
          <a:xfrm>
            <a:off x="9143999" y="1683804"/>
            <a:ext cx="7886701" cy="3581953"/>
          </a:xfrm>
          <a:prstGeom prst="rect">
            <a:avLst/>
          </a:prstGeom>
        </p:spPr>
        <p:txBody>
          <a:bodyPr lIns="0" tIns="0" rIns="0" bIns="0" anchor="b">
            <a:normAutofit/>
          </a:bodyPr>
          <a:lstStyle>
            <a:lvl1pPr algn="l">
              <a:defRPr sz="7200" b="1" spc="-100" baseline="0">
                <a:solidFill>
                  <a:schemeClr val="bg1"/>
                </a:solidFill>
                <a:latin typeface="Arial" panose="020B0604020202020204" pitchFamily="34" charset="0"/>
                <a:cs typeface="Arial" panose="020B0604020202020204" pitchFamily="34" charset="0"/>
              </a:defRPr>
            </a:lvl1pPr>
          </a:lstStyle>
          <a:p>
            <a:r>
              <a:rPr lang="en-GB"/>
              <a:t>Title</a:t>
            </a:r>
            <a:endParaRPr lang="en-US"/>
          </a:p>
        </p:txBody>
      </p:sp>
      <p:sp>
        <p:nvSpPr>
          <p:cNvPr id="3" name="Subtitle 2"/>
          <p:cNvSpPr>
            <a:spLocks noGrp="1"/>
          </p:cNvSpPr>
          <p:nvPr>
            <p:ph type="subTitle" idx="1" hasCustomPrompt="1"/>
          </p:nvPr>
        </p:nvSpPr>
        <p:spPr>
          <a:xfrm>
            <a:off x="9143999" y="5600886"/>
            <a:ext cx="7886700" cy="2484026"/>
          </a:xfrm>
          <a:prstGeom prst="rect">
            <a:avLst/>
          </a:prstGeom>
        </p:spPr>
        <p:txBody>
          <a:bodyPr>
            <a:normAutofit/>
          </a:bodyPr>
          <a:lstStyle>
            <a:lvl1pPr marL="0" indent="0" algn="l">
              <a:buNone/>
              <a:defRPr sz="4200" spc="-100" baseline="0">
                <a:solidFill>
                  <a:schemeClr val="bg1"/>
                </a:solidFill>
                <a:latin typeface="Arial" panose="020B0604020202020204" pitchFamily="34" charset="0"/>
                <a:cs typeface="Arial" panose="020B06040202020202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a:t>Subtitle</a:t>
            </a:r>
            <a:endParaRPr lang="en-US"/>
          </a:p>
        </p:txBody>
      </p:sp>
      <p:pic>
        <p:nvPicPr>
          <p:cNvPr id="8" name="Picture 7">
            <a:extLst>
              <a:ext uri="{FF2B5EF4-FFF2-40B4-BE49-F238E27FC236}">
                <a16:creationId xmlns:a16="http://schemas.microsoft.com/office/drawing/2014/main" id="{CC99B916-7C1B-9A44-A4CA-3035ECEA3B4E}"/>
              </a:ext>
            </a:extLst>
          </p:cNvPr>
          <p:cNvPicPr>
            <a:picLocks noChangeAspect="1"/>
          </p:cNvPicPr>
          <p:nvPr userDrawn="1"/>
        </p:nvPicPr>
        <p:blipFill>
          <a:blip r:embed="rId4"/>
          <a:stretch>
            <a:fillRect/>
          </a:stretch>
        </p:blipFill>
        <p:spPr>
          <a:xfrm>
            <a:off x="15610169" y="8543218"/>
            <a:ext cx="1914878" cy="1088852"/>
          </a:xfrm>
          <a:prstGeom prst="rect">
            <a:avLst/>
          </a:prstGeom>
        </p:spPr>
      </p:pic>
      <p:pic>
        <p:nvPicPr>
          <p:cNvPr id="9" name="Picture 8">
            <a:extLst>
              <a:ext uri="{FF2B5EF4-FFF2-40B4-BE49-F238E27FC236}">
                <a16:creationId xmlns:a16="http://schemas.microsoft.com/office/drawing/2014/main" id="{504E0F38-9288-5844-B9FE-B268DD5C4997}"/>
              </a:ext>
            </a:extLst>
          </p:cNvPr>
          <p:cNvPicPr>
            <a:picLocks noChangeAspect="1"/>
          </p:cNvPicPr>
          <p:nvPr userDrawn="1"/>
        </p:nvPicPr>
        <p:blipFill rotWithShape="1">
          <a:blip r:embed="rId5"/>
          <a:srcRect t="32686" r="65182"/>
          <a:stretch/>
        </p:blipFill>
        <p:spPr>
          <a:xfrm>
            <a:off x="16005708" y="-263745"/>
            <a:ext cx="2282291" cy="5467914"/>
          </a:xfrm>
          <a:prstGeom prst="rect">
            <a:avLst/>
          </a:prstGeom>
        </p:spPr>
      </p:pic>
    </p:spTree>
    <p:extLst>
      <p:ext uri="{BB962C8B-B14F-4D97-AF65-F5344CB8AC3E}">
        <p14:creationId xmlns:p14="http://schemas.microsoft.com/office/powerpoint/2010/main" val="1328943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Slide 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805886-89C3-2344-95A1-56396CCACAFA}"/>
              </a:ext>
            </a:extLst>
          </p:cNvPr>
          <p:cNvSpPr/>
          <p:nvPr userDrawn="1"/>
        </p:nvSpPr>
        <p:spPr>
          <a:xfrm>
            <a:off x="0" y="794"/>
            <a:ext cx="18288000" cy="10287000"/>
          </a:xfrm>
          <a:prstGeom prst="rect">
            <a:avLst/>
          </a:prstGeom>
          <a:solidFill>
            <a:srgbClr val="01B1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p>
        </p:txBody>
      </p:sp>
      <p:pic>
        <p:nvPicPr>
          <p:cNvPr id="11" name="Picture 10">
            <a:extLst>
              <a:ext uri="{FF2B5EF4-FFF2-40B4-BE49-F238E27FC236}">
                <a16:creationId xmlns:a16="http://schemas.microsoft.com/office/drawing/2014/main" id="{7B3DF902-B18B-A740-A775-2DA695281128}"/>
              </a:ext>
            </a:extLst>
          </p:cNvPr>
          <p:cNvPicPr>
            <a:picLocks noChangeAspect="1"/>
          </p:cNvPicPr>
          <p:nvPr userDrawn="1"/>
        </p:nvPicPr>
        <p:blipFill rotWithShape="1">
          <a:blip r:embed="rId2"/>
          <a:srcRect l="21454" t="7929" b="-2428"/>
          <a:stretch/>
        </p:blipFill>
        <p:spPr>
          <a:xfrm>
            <a:off x="1" y="794"/>
            <a:ext cx="3383279" cy="6834683"/>
          </a:xfrm>
          <a:prstGeom prst="rect">
            <a:avLst/>
          </a:prstGeom>
        </p:spPr>
      </p:pic>
      <p:pic>
        <p:nvPicPr>
          <p:cNvPr id="4" name="Picture 3">
            <a:extLst>
              <a:ext uri="{FF2B5EF4-FFF2-40B4-BE49-F238E27FC236}">
                <a16:creationId xmlns:a16="http://schemas.microsoft.com/office/drawing/2014/main" id="{4B1737EF-819F-C349-9CE3-555BBC10595C}"/>
              </a:ext>
            </a:extLst>
          </p:cNvPr>
          <p:cNvPicPr>
            <a:picLocks noChangeAspect="1"/>
          </p:cNvPicPr>
          <p:nvPr userDrawn="1"/>
        </p:nvPicPr>
        <p:blipFill>
          <a:blip r:embed="rId3"/>
          <a:stretch>
            <a:fillRect/>
          </a:stretch>
        </p:blipFill>
        <p:spPr>
          <a:xfrm>
            <a:off x="1691638" y="3368636"/>
            <a:ext cx="4873178" cy="4035600"/>
          </a:xfrm>
          <a:prstGeom prst="rect">
            <a:avLst/>
          </a:prstGeom>
        </p:spPr>
      </p:pic>
      <p:pic>
        <p:nvPicPr>
          <p:cNvPr id="15" name="Picture 14">
            <a:extLst>
              <a:ext uri="{FF2B5EF4-FFF2-40B4-BE49-F238E27FC236}">
                <a16:creationId xmlns:a16="http://schemas.microsoft.com/office/drawing/2014/main" id="{6B06C067-73F6-384F-B2FC-1EC454E705D1}"/>
              </a:ext>
            </a:extLst>
          </p:cNvPr>
          <p:cNvPicPr>
            <a:picLocks noChangeAspect="1"/>
          </p:cNvPicPr>
          <p:nvPr userDrawn="1"/>
        </p:nvPicPr>
        <p:blipFill rotWithShape="1">
          <a:blip r:embed="rId4"/>
          <a:srcRect t="39805" r="65182" b="-4547"/>
          <a:stretch/>
        </p:blipFill>
        <p:spPr>
          <a:xfrm>
            <a:off x="16186240" y="793"/>
            <a:ext cx="2101759" cy="4842949"/>
          </a:xfrm>
          <a:prstGeom prst="rect">
            <a:avLst/>
          </a:prstGeom>
        </p:spPr>
      </p:pic>
      <p:pic>
        <p:nvPicPr>
          <p:cNvPr id="16" name="Picture 15">
            <a:extLst>
              <a:ext uri="{FF2B5EF4-FFF2-40B4-BE49-F238E27FC236}">
                <a16:creationId xmlns:a16="http://schemas.microsoft.com/office/drawing/2014/main" id="{1753C46B-20F2-9445-A11B-CD0B212263CA}"/>
              </a:ext>
            </a:extLst>
          </p:cNvPr>
          <p:cNvPicPr>
            <a:picLocks noChangeAspect="1"/>
          </p:cNvPicPr>
          <p:nvPr userDrawn="1"/>
        </p:nvPicPr>
        <p:blipFill>
          <a:blip r:embed="rId5"/>
          <a:stretch>
            <a:fillRect/>
          </a:stretch>
        </p:blipFill>
        <p:spPr>
          <a:xfrm>
            <a:off x="16042655" y="8844788"/>
            <a:ext cx="1591867" cy="905179"/>
          </a:xfrm>
          <a:prstGeom prst="rect">
            <a:avLst/>
          </a:prstGeom>
        </p:spPr>
      </p:pic>
      <p:sp>
        <p:nvSpPr>
          <p:cNvPr id="2" name="Title 1"/>
          <p:cNvSpPr>
            <a:spLocks noGrp="1"/>
          </p:cNvSpPr>
          <p:nvPr>
            <p:ph type="ctrTitle" hasCustomPrompt="1"/>
          </p:nvPr>
        </p:nvSpPr>
        <p:spPr>
          <a:xfrm>
            <a:off x="7200901" y="1683804"/>
            <a:ext cx="9829800" cy="3581953"/>
          </a:xfrm>
          <a:prstGeom prst="rect">
            <a:avLst/>
          </a:prstGeom>
        </p:spPr>
        <p:txBody>
          <a:bodyPr lIns="0" tIns="0" rIns="0" bIns="0" anchor="b">
            <a:normAutofit/>
          </a:bodyPr>
          <a:lstStyle>
            <a:lvl1pPr algn="l">
              <a:defRPr sz="7200" b="1" spc="-100" baseline="0">
                <a:solidFill>
                  <a:schemeClr val="bg1"/>
                </a:solidFill>
                <a:latin typeface="Arial" panose="020B0604020202020204" pitchFamily="34" charset="0"/>
                <a:cs typeface="Arial" panose="020B0604020202020204" pitchFamily="34" charset="0"/>
              </a:defRPr>
            </a:lvl1pPr>
          </a:lstStyle>
          <a:p>
            <a:r>
              <a:rPr lang="en-GB"/>
              <a:t>Title</a:t>
            </a:r>
            <a:endParaRPr lang="en-US"/>
          </a:p>
        </p:txBody>
      </p:sp>
      <p:sp>
        <p:nvSpPr>
          <p:cNvPr id="3" name="Subtitle 2"/>
          <p:cNvSpPr>
            <a:spLocks noGrp="1"/>
          </p:cNvSpPr>
          <p:nvPr>
            <p:ph type="subTitle" idx="1" hasCustomPrompt="1"/>
          </p:nvPr>
        </p:nvSpPr>
        <p:spPr>
          <a:xfrm>
            <a:off x="7200899" y="5600886"/>
            <a:ext cx="9829800" cy="2484026"/>
          </a:xfrm>
          <a:prstGeom prst="rect">
            <a:avLst/>
          </a:prstGeom>
        </p:spPr>
        <p:txBody>
          <a:bodyPr>
            <a:normAutofit/>
          </a:bodyPr>
          <a:lstStyle>
            <a:lvl1pPr marL="0" indent="0" algn="l">
              <a:buNone/>
              <a:defRPr sz="4200" spc="-100" baseline="0">
                <a:solidFill>
                  <a:schemeClr val="bg1"/>
                </a:solidFill>
                <a:latin typeface="Arial" panose="020B0604020202020204" pitchFamily="34" charset="0"/>
                <a:cs typeface="Arial" panose="020B06040202020202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a:t>Subtitle</a:t>
            </a:r>
            <a:endParaRPr lang="en-US"/>
          </a:p>
        </p:txBody>
      </p:sp>
    </p:spTree>
    <p:extLst>
      <p:ext uri="{BB962C8B-B14F-4D97-AF65-F5344CB8AC3E}">
        <p14:creationId xmlns:p14="http://schemas.microsoft.com/office/powerpoint/2010/main" val="1889020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Teal">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393D391-B8A8-1448-94BA-8FEA87AB95BD}"/>
              </a:ext>
            </a:extLst>
          </p:cNvPr>
          <p:cNvPicPr>
            <a:picLocks noChangeAspect="1"/>
          </p:cNvPicPr>
          <p:nvPr userDrawn="1"/>
        </p:nvPicPr>
        <p:blipFill>
          <a:blip r:embed="rId2"/>
          <a:stretch>
            <a:fillRect/>
          </a:stretch>
        </p:blipFill>
        <p:spPr>
          <a:xfrm>
            <a:off x="16042655" y="343319"/>
            <a:ext cx="1931553" cy="1599567"/>
          </a:xfrm>
          <a:prstGeom prst="rect">
            <a:avLst/>
          </a:prstGeom>
        </p:spPr>
      </p:pic>
      <p:sp>
        <p:nvSpPr>
          <p:cNvPr id="3" name="Text Placeholder 2">
            <a:extLst>
              <a:ext uri="{FF2B5EF4-FFF2-40B4-BE49-F238E27FC236}">
                <a16:creationId xmlns:a16="http://schemas.microsoft.com/office/drawing/2014/main" id="{20445C15-E85E-E446-B759-A89EE84C1336}"/>
              </a:ext>
            </a:extLst>
          </p:cNvPr>
          <p:cNvSpPr>
            <a:spLocks noGrp="1"/>
          </p:cNvSpPr>
          <p:nvPr>
            <p:ph idx="1"/>
          </p:nvPr>
        </p:nvSpPr>
        <p:spPr>
          <a:xfrm>
            <a:off x="754380" y="2733686"/>
            <a:ext cx="15773400" cy="6528015"/>
          </a:xfrm>
          <a:prstGeom prst="rect">
            <a:avLst/>
          </a:prstGeom>
        </p:spPr>
        <p:txBody>
          <a:bodyPr vert="horz" lIns="0" tIns="0" rIns="0" bIns="0" rtlCol="0">
            <a:normAutofit/>
          </a:bodyPr>
          <a:lstStyle>
            <a:lvl1pPr marL="342900" indent="-342900">
              <a:buFontTx/>
              <a:buBlip>
                <a:blip r:embed="rId3">
                  <a:extLst>
                    <a:ext uri="{96DAC541-7B7A-43D3-8B79-37D633B846F1}">
                      <asvg:svgBlip xmlns:asvg="http://schemas.microsoft.com/office/drawing/2016/SVG/main" r:embed="rId4"/>
                    </a:ext>
                  </a:extLst>
                </a:blip>
              </a:buBlip>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3">
            <a:extLst>
              <a:ext uri="{FF2B5EF4-FFF2-40B4-BE49-F238E27FC236}">
                <a16:creationId xmlns:a16="http://schemas.microsoft.com/office/drawing/2014/main" id="{9C03922D-DDF0-D647-B4DE-942E3DC3CAFA}"/>
              </a:ext>
            </a:extLst>
          </p:cNvPr>
          <p:cNvSpPr>
            <a:spLocks noGrp="1"/>
          </p:cNvSpPr>
          <p:nvPr>
            <p:ph type="title"/>
          </p:nvPr>
        </p:nvSpPr>
        <p:spPr>
          <a:xfrm>
            <a:off x="754380" y="917158"/>
            <a:ext cx="14766925" cy="479114"/>
          </a:xfrm>
        </p:spPr>
        <p:txBody>
          <a:bodyPr/>
          <a:lstStyle>
            <a:lvl1pPr>
              <a:defRPr>
                <a:solidFill>
                  <a:srgbClr val="01B1AA"/>
                </a:solidFill>
              </a:defRPr>
            </a:lvl1pPr>
          </a:lstStyle>
          <a:p>
            <a:r>
              <a:rPr lang="en-GB"/>
              <a:t>Click to edit Master title style</a:t>
            </a:r>
            <a:endParaRPr lang="en-US"/>
          </a:p>
        </p:txBody>
      </p:sp>
      <p:sp>
        <p:nvSpPr>
          <p:cNvPr id="10" name="Text Placeholder 9">
            <a:extLst>
              <a:ext uri="{FF2B5EF4-FFF2-40B4-BE49-F238E27FC236}">
                <a16:creationId xmlns:a16="http://schemas.microsoft.com/office/drawing/2014/main" id="{20876F37-D75F-704A-95CA-BF81AA395CCB}"/>
              </a:ext>
            </a:extLst>
          </p:cNvPr>
          <p:cNvSpPr>
            <a:spLocks noGrp="1"/>
          </p:cNvSpPr>
          <p:nvPr>
            <p:ph type="body" sz="quarter" idx="10" hasCustomPrompt="1"/>
          </p:nvPr>
        </p:nvSpPr>
        <p:spPr>
          <a:xfrm>
            <a:off x="754380" y="1885950"/>
            <a:ext cx="14766925" cy="328613"/>
          </a:xfrm>
        </p:spPr>
        <p:txBody>
          <a:bodyPr/>
          <a:lstStyle>
            <a:lvl1pPr marL="0" indent="0">
              <a:buNone/>
              <a:defRPr b="1">
                <a:solidFill>
                  <a:srgbClr val="01B1AA"/>
                </a:solidFill>
              </a:defRPr>
            </a:lvl1pPr>
          </a:lstStyle>
          <a:p>
            <a:pPr lvl="0"/>
            <a:r>
              <a:rPr lang="en-US"/>
              <a:t>SUBTITLE</a:t>
            </a:r>
          </a:p>
        </p:txBody>
      </p:sp>
      <p:sp>
        <p:nvSpPr>
          <p:cNvPr id="11" name="TextBox 10">
            <a:extLst>
              <a:ext uri="{FF2B5EF4-FFF2-40B4-BE49-F238E27FC236}">
                <a16:creationId xmlns:a16="http://schemas.microsoft.com/office/drawing/2014/main" id="{07D597AE-2229-0E4D-B3A9-6B7C05BF87C2}"/>
              </a:ext>
            </a:extLst>
          </p:cNvPr>
          <p:cNvSpPr txBox="1"/>
          <p:nvPr userDrawn="1"/>
        </p:nvSpPr>
        <p:spPr>
          <a:xfrm>
            <a:off x="700088" y="-142875"/>
            <a:ext cx="0" cy="0"/>
          </a:xfrm>
          <a:prstGeom prst="rect">
            <a:avLst/>
          </a:prstGeom>
        </p:spPr>
        <p:txBody>
          <a:bodyPr vert="horz" wrap="none" lIns="0" tIns="0" rIns="0" bIns="0" rtlCol="0" anchor="b">
            <a:normAutofit fontScale="25000" lnSpcReduction="20000"/>
          </a:bodyPr>
          <a:lstStyle/>
          <a:p>
            <a:pPr algn="l"/>
            <a:endParaRPr lang="en-US" sz="3200" dirty="0"/>
          </a:p>
        </p:txBody>
      </p:sp>
    </p:spTree>
    <p:extLst>
      <p:ext uri="{BB962C8B-B14F-4D97-AF65-F5344CB8AC3E}">
        <p14:creationId xmlns:p14="http://schemas.microsoft.com/office/powerpoint/2010/main" val="4130503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urp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445C15-E85E-E446-B759-A89EE84C1336}"/>
              </a:ext>
            </a:extLst>
          </p:cNvPr>
          <p:cNvSpPr>
            <a:spLocks noGrp="1"/>
          </p:cNvSpPr>
          <p:nvPr>
            <p:ph idx="1"/>
          </p:nvPr>
        </p:nvSpPr>
        <p:spPr>
          <a:xfrm>
            <a:off x="754380" y="2733686"/>
            <a:ext cx="15773400" cy="6528015"/>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3">
            <a:extLst>
              <a:ext uri="{FF2B5EF4-FFF2-40B4-BE49-F238E27FC236}">
                <a16:creationId xmlns:a16="http://schemas.microsoft.com/office/drawing/2014/main" id="{9C03922D-DDF0-D647-B4DE-942E3DC3CAFA}"/>
              </a:ext>
            </a:extLst>
          </p:cNvPr>
          <p:cNvSpPr>
            <a:spLocks noGrp="1"/>
          </p:cNvSpPr>
          <p:nvPr>
            <p:ph type="title"/>
          </p:nvPr>
        </p:nvSpPr>
        <p:spPr>
          <a:xfrm>
            <a:off x="754380" y="917158"/>
            <a:ext cx="15691272" cy="479114"/>
          </a:xfrm>
          <a:prstGeom prst="rect">
            <a:avLst/>
          </a:prstGeom>
        </p:spPr>
        <p:txBody>
          <a:bodyPr/>
          <a:lstStyle/>
          <a:p>
            <a:r>
              <a:rPr lang="en-GB"/>
              <a:t>Click to edit Master title style</a:t>
            </a:r>
            <a:endParaRPr lang="en-US"/>
          </a:p>
        </p:txBody>
      </p:sp>
      <p:sp>
        <p:nvSpPr>
          <p:cNvPr id="10" name="Text Placeholder 9">
            <a:extLst>
              <a:ext uri="{FF2B5EF4-FFF2-40B4-BE49-F238E27FC236}">
                <a16:creationId xmlns:a16="http://schemas.microsoft.com/office/drawing/2014/main" id="{20876F37-D75F-704A-95CA-BF81AA395CCB}"/>
              </a:ext>
            </a:extLst>
          </p:cNvPr>
          <p:cNvSpPr>
            <a:spLocks noGrp="1"/>
          </p:cNvSpPr>
          <p:nvPr>
            <p:ph type="body" sz="quarter" idx="10" hasCustomPrompt="1"/>
          </p:nvPr>
        </p:nvSpPr>
        <p:spPr>
          <a:xfrm>
            <a:off x="754380" y="1885950"/>
            <a:ext cx="14766925" cy="328613"/>
          </a:xfrm>
        </p:spPr>
        <p:txBody>
          <a:bodyPr/>
          <a:lstStyle>
            <a:lvl1pPr marL="0" indent="0">
              <a:buNone/>
              <a:defRPr b="1">
                <a:solidFill>
                  <a:srgbClr val="4E226B"/>
                </a:solidFill>
              </a:defRPr>
            </a:lvl1pPr>
          </a:lstStyle>
          <a:p>
            <a:pPr lvl="0"/>
            <a:r>
              <a:rPr lang="en-US"/>
              <a:t>SUBTITLE</a:t>
            </a:r>
          </a:p>
        </p:txBody>
      </p:sp>
      <p:sp>
        <p:nvSpPr>
          <p:cNvPr id="11" name="TextBox 10">
            <a:extLst>
              <a:ext uri="{FF2B5EF4-FFF2-40B4-BE49-F238E27FC236}">
                <a16:creationId xmlns:a16="http://schemas.microsoft.com/office/drawing/2014/main" id="{07D597AE-2229-0E4D-B3A9-6B7C05BF87C2}"/>
              </a:ext>
            </a:extLst>
          </p:cNvPr>
          <p:cNvSpPr txBox="1"/>
          <p:nvPr userDrawn="1"/>
        </p:nvSpPr>
        <p:spPr>
          <a:xfrm>
            <a:off x="700088" y="-142875"/>
            <a:ext cx="0" cy="0"/>
          </a:xfrm>
          <a:prstGeom prst="rect">
            <a:avLst/>
          </a:prstGeom>
        </p:spPr>
        <p:txBody>
          <a:bodyPr vert="horz" wrap="none" lIns="0" tIns="0" rIns="0" bIns="0" rtlCol="0" anchor="b">
            <a:normAutofit fontScale="25000" lnSpcReduction="20000"/>
          </a:bodyPr>
          <a:lstStyle/>
          <a:p>
            <a:pPr algn="l"/>
            <a:endParaRPr lang="en-US" sz="3200" dirty="0"/>
          </a:p>
        </p:txBody>
      </p:sp>
      <p:pic>
        <p:nvPicPr>
          <p:cNvPr id="7" name="Picture 6">
            <a:extLst>
              <a:ext uri="{FF2B5EF4-FFF2-40B4-BE49-F238E27FC236}">
                <a16:creationId xmlns:a16="http://schemas.microsoft.com/office/drawing/2014/main" id="{260BBA43-1122-314C-91ED-1C6BB4DD7324}"/>
              </a:ext>
            </a:extLst>
          </p:cNvPr>
          <p:cNvPicPr>
            <a:picLocks noChangeAspect="1"/>
          </p:cNvPicPr>
          <p:nvPr userDrawn="1"/>
        </p:nvPicPr>
        <p:blipFill>
          <a:blip r:embed="rId2"/>
          <a:stretch>
            <a:fillRect/>
          </a:stretch>
        </p:blipFill>
        <p:spPr>
          <a:xfrm>
            <a:off x="16044066" y="343319"/>
            <a:ext cx="1930143" cy="1598400"/>
          </a:xfrm>
          <a:prstGeom prst="rect">
            <a:avLst/>
          </a:prstGeom>
        </p:spPr>
      </p:pic>
    </p:spTree>
    <p:extLst>
      <p:ext uri="{BB962C8B-B14F-4D97-AF65-F5344CB8AC3E}">
        <p14:creationId xmlns:p14="http://schemas.microsoft.com/office/powerpoint/2010/main" val="2610444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10/6/2022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dirty="0"/>
          </a:p>
        </p:txBody>
      </p:sp>
    </p:spTree>
    <p:extLst>
      <p:ext uri="{BB962C8B-B14F-4D97-AF65-F5344CB8AC3E}">
        <p14:creationId xmlns:p14="http://schemas.microsoft.com/office/powerpoint/2010/main" val="3555214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805886-89C3-2344-95A1-56396CCACAFA}"/>
              </a:ext>
            </a:extLst>
          </p:cNvPr>
          <p:cNvSpPr/>
          <p:nvPr userDrawn="1"/>
        </p:nvSpPr>
        <p:spPr>
          <a:xfrm>
            <a:off x="0" y="794"/>
            <a:ext cx="18288000" cy="10287000"/>
          </a:xfrm>
          <a:prstGeom prst="rect">
            <a:avLst/>
          </a:prstGeom>
          <a:solidFill>
            <a:srgbClr val="EB8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p>
        </p:txBody>
      </p:sp>
      <p:pic>
        <p:nvPicPr>
          <p:cNvPr id="11" name="Picture 10">
            <a:extLst>
              <a:ext uri="{FF2B5EF4-FFF2-40B4-BE49-F238E27FC236}">
                <a16:creationId xmlns:a16="http://schemas.microsoft.com/office/drawing/2014/main" id="{7B3DF902-B18B-A740-A775-2DA695281128}"/>
              </a:ext>
            </a:extLst>
          </p:cNvPr>
          <p:cNvPicPr>
            <a:picLocks noChangeAspect="1"/>
          </p:cNvPicPr>
          <p:nvPr userDrawn="1"/>
        </p:nvPicPr>
        <p:blipFill rotWithShape="1">
          <a:blip r:embed="rId2"/>
          <a:srcRect l="21454" t="7929" b="-2428"/>
          <a:stretch/>
        </p:blipFill>
        <p:spPr>
          <a:xfrm>
            <a:off x="1" y="794"/>
            <a:ext cx="3383279" cy="6834683"/>
          </a:xfrm>
          <a:prstGeom prst="rect">
            <a:avLst/>
          </a:prstGeom>
        </p:spPr>
      </p:pic>
      <p:pic>
        <p:nvPicPr>
          <p:cNvPr id="4" name="Picture 3">
            <a:extLst>
              <a:ext uri="{FF2B5EF4-FFF2-40B4-BE49-F238E27FC236}">
                <a16:creationId xmlns:a16="http://schemas.microsoft.com/office/drawing/2014/main" id="{AEA74C50-34C7-9D4E-8099-75CCA5334698}"/>
              </a:ext>
            </a:extLst>
          </p:cNvPr>
          <p:cNvPicPr>
            <a:picLocks noChangeAspect="1"/>
          </p:cNvPicPr>
          <p:nvPr userDrawn="1"/>
        </p:nvPicPr>
        <p:blipFill>
          <a:blip r:embed="rId3"/>
          <a:stretch>
            <a:fillRect/>
          </a:stretch>
        </p:blipFill>
        <p:spPr>
          <a:xfrm>
            <a:off x="1691640" y="3368637"/>
            <a:ext cx="4873177" cy="4035600"/>
          </a:xfrm>
          <a:prstGeom prst="rect">
            <a:avLst/>
          </a:prstGeom>
        </p:spPr>
      </p:pic>
      <p:pic>
        <p:nvPicPr>
          <p:cNvPr id="15" name="Picture 14">
            <a:extLst>
              <a:ext uri="{FF2B5EF4-FFF2-40B4-BE49-F238E27FC236}">
                <a16:creationId xmlns:a16="http://schemas.microsoft.com/office/drawing/2014/main" id="{6B06C067-73F6-384F-B2FC-1EC454E705D1}"/>
              </a:ext>
            </a:extLst>
          </p:cNvPr>
          <p:cNvPicPr>
            <a:picLocks noChangeAspect="1"/>
          </p:cNvPicPr>
          <p:nvPr userDrawn="1"/>
        </p:nvPicPr>
        <p:blipFill rotWithShape="1">
          <a:blip r:embed="rId4"/>
          <a:srcRect t="39805" r="65182" b="-4547"/>
          <a:stretch/>
        </p:blipFill>
        <p:spPr>
          <a:xfrm>
            <a:off x="16186240" y="793"/>
            <a:ext cx="2101759" cy="4842949"/>
          </a:xfrm>
          <a:prstGeom prst="rect">
            <a:avLst/>
          </a:prstGeom>
        </p:spPr>
      </p:pic>
      <p:pic>
        <p:nvPicPr>
          <p:cNvPr id="16" name="Picture 15">
            <a:extLst>
              <a:ext uri="{FF2B5EF4-FFF2-40B4-BE49-F238E27FC236}">
                <a16:creationId xmlns:a16="http://schemas.microsoft.com/office/drawing/2014/main" id="{1753C46B-20F2-9445-A11B-CD0B212263CA}"/>
              </a:ext>
            </a:extLst>
          </p:cNvPr>
          <p:cNvPicPr>
            <a:picLocks noChangeAspect="1"/>
          </p:cNvPicPr>
          <p:nvPr userDrawn="1"/>
        </p:nvPicPr>
        <p:blipFill>
          <a:blip r:embed="rId5"/>
          <a:stretch>
            <a:fillRect/>
          </a:stretch>
        </p:blipFill>
        <p:spPr>
          <a:xfrm>
            <a:off x="16042655" y="8844788"/>
            <a:ext cx="1591867" cy="905179"/>
          </a:xfrm>
          <a:prstGeom prst="rect">
            <a:avLst/>
          </a:prstGeom>
        </p:spPr>
      </p:pic>
      <p:sp>
        <p:nvSpPr>
          <p:cNvPr id="2" name="Title 1"/>
          <p:cNvSpPr>
            <a:spLocks noGrp="1"/>
          </p:cNvSpPr>
          <p:nvPr>
            <p:ph type="ctrTitle" hasCustomPrompt="1"/>
          </p:nvPr>
        </p:nvSpPr>
        <p:spPr>
          <a:xfrm>
            <a:off x="7200901" y="1683804"/>
            <a:ext cx="9829800" cy="3581953"/>
          </a:xfrm>
          <a:prstGeom prst="rect">
            <a:avLst/>
          </a:prstGeom>
        </p:spPr>
        <p:txBody>
          <a:bodyPr lIns="0" tIns="0" rIns="0" bIns="0" anchor="b">
            <a:normAutofit/>
          </a:bodyPr>
          <a:lstStyle>
            <a:lvl1pPr algn="l">
              <a:defRPr sz="7200" b="1" spc="-100" baseline="0">
                <a:solidFill>
                  <a:schemeClr val="bg1"/>
                </a:solidFill>
                <a:latin typeface="Arial" panose="020B0604020202020204" pitchFamily="34" charset="0"/>
                <a:cs typeface="Arial" panose="020B0604020202020204" pitchFamily="34" charset="0"/>
              </a:defRPr>
            </a:lvl1pPr>
          </a:lstStyle>
          <a:p>
            <a:r>
              <a:rPr lang="en-GB"/>
              <a:t>Title</a:t>
            </a:r>
            <a:endParaRPr lang="en-US"/>
          </a:p>
        </p:txBody>
      </p:sp>
      <p:sp>
        <p:nvSpPr>
          <p:cNvPr id="3" name="Subtitle 2"/>
          <p:cNvSpPr>
            <a:spLocks noGrp="1"/>
          </p:cNvSpPr>
          <p:nvPr>
            <p:ph type="subTitle" idx="1" hasCustomPrompt="1"/>
          </p:nvPr>
        </p:nvSpPr>
        <p:spPr>
          <a:xfrm>
            <a:off x="7200899" y="5600886"/>
            <a:ext cx="9829800" cy="2484026"/>
          </a:xfrm>
          <a:prstGeom prst="rect">
            <a:avLst/>
          </a:prstGeom>
        </p:spPr>
        <p:txBody>
          <a:bodyPr>
            <a:normAutofit/>
          </a:bodyPr>
          <a:lstStyle>
            <a:lvl1pPr marL="0" indent="0" algn="l">
              <a:buNone/>
              <a:defRPr sz="4200" spc="-100" baseline="0">
                <a:solidFill>
                  <a:schemeClr val="bg1"/>
                </a:solidFill>
                <a:latin typeface="Arial" panose="020B0604020202020204" pitchFamily="34" charset="0"/>
                <a:cs typeface="Arial" panose="020B06040202020202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a:t>Subtitle</a:t>
            </a:r>
            <a:endParaRPr lang="en-US"/>
          </a:p>
        </p:txBody>
      </p:sp>
    </p:spTree>
    <p:extLst>
      <p:ext uri="{BB962C8B-B14F-4D97-AF65-F5344CB8AC3E}">
        <p14:creationId xmlns:p14="http://schemas.microsoft.com/office/powerpoint/2010/main" val="2864960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Orang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445C15-E85E-E446-B759-A89EE84C1336}"/>
              </a:ext>
            </a:extLst>
          </p:cNvPr>
          <p:cNvSpPr>
            <a:spLocks noGrp="1"/>
          </p:cNvSpPr>
          <p:nvPr>
            <p:ph idx="1"/>
          </p:nvPr>
        </p:nvSpPr>
        <p:spPr>
          <a:xfrm>
            <a:off x="754380" y="2733686"/>
            <a:ext cx="15773400" cy="6528015"/>
          </a:xfrm>
          <a:prstGeom prst="rect">
            <a:avLst/>
          </a:prstGeom>
        </p:spPr>
        <p:txBody>
          <a:bodyPr vert="horz" lIns="0" tIns="0" rIns="0" bIns="0" rtlCol="0">
            <a:normAutofit/>
          </a:bodyPr>
          <a:lstStyle>
            <a:lvl1pPr marL="342900" indent="-342900">
              <a:buFontTx/>
              <a:buBlip>
                <a:blip r:embed="rId2">
                  <a:extLst>
                    <a:ext uri="{96DAC541-7B7A-43D3-8B79-37D633B846F1}">
                      <asvg:svgBlip xmlns:asvg="http://schemas.microsoft.com/office/drawing/2016/SVG/main" r:embed="rId3"/>
                    </a:ext>
                  </a:extLst>
                </a:blip>
              </a:buBlip>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3">
            <a:extLst>
              <a:ext uri="{FF2B5EF4-FFF2-40B4-BE49-F238E27FC236}">
                <a16:creationId xmlns:a16="http://schemas.microsoft.com/office/drawing/2014/main" id="{9C03922D-DDF0-D647-B4DE-942E3DC3CAFA}"/>
              </a:ext>
            </a:extLst>
          </p:cNvPr>
          <p:cNvSpPr>
            <a:spLocks noGrp="1"/>
          </p:cNvSpPr>
          <p:nvPr>
            <p:ph type="title"/>
          </p:nvPr>
        </p:nvSpPr>
        <p:spPr>
          <a:xfrm>
            <a:off x="754380" y="917158"/>
            <a:ext cx="15691272" cy="479114"/>
          </a:xfrm>
        </p:spPr>
        <p:txBody>
          <a:bodyPr/>
          <a:lstStyle>
            <a:lvl1pPr>
              <a:defRPr>
                <a:solidFill>
                  <a:srgbClr val="F39200"/>
                </a:solidFill>
              </a:defRPr>
            </a:lvl1pPr>
          </a:lstStyle>
          <a:p>
            <a:r>
              <a:rPr lang="en-GB"/>
              <a:t>Click to edit Master title style</a:t>
            </a:r>
            <a:endParaRPr lang="en-US"/>
          </a:p>
        </p:txBody>
      </p:sp>
      <p:sp>
        <p:nvSpPr>
          <p:cNvPr id="10" name="Text Placeholder 9">
            <a:extLst>
              <a:ext uri="{FF2B5EF4-FFF2-40B4-BE49-F238E27FC236}">
                <a16:creationId xmlns:a16="http://schemas.microsoft.com/office/drawing/2014/main" id="{20876F37-D75F-704A-95CA-BF81AA395CCB}"/>
              </a:ext>
            </a:extLst>
          </p:cNvPr>
          <p:cNvSpPr>
            <a:spLocks noGrp="1"/>
          </p:cNvSpPr>
          <p:nvPr>
            <p:ph type="body" sz="quarter" idx="10" hasCustomPrompt="1"/>
          </p:nvPr>
        </p:nvSpPr>
        <p:spPr>
          <a:xfrm>
            <a:off x="754380" y="1885950"/>
            <a:ext cx="14766925" cy="328613"/>
          </a:xfrm>
        </p:spPr>
        <p:txBody>
          <a:bodyPr/>
          <a:lstStyle>
            <a:lvl1pPr marL="0" indent="0">
              <a:buNone/>
              <a:defRPr b="1">
                <a:solidFill>
                  <a:srgbClr val="F39200"/>
                </a:solidFill>
              </a:defRPr>
            </a:lvl1pPr>
          </a:lstStyle>
          <a:p>
            <a:pPr lvl="0"/>
            <a:r>
              <a:rPr lang="en-US"/>
              <a:t>SUBTITLE</a:t>
            </a:r>
          </a:p>
        </p:txBody>
      </p:sp>
      <p:sp>
        <p:nvSpPr>
          <p:cNvPr id="11" name="TextBox 10">
            <a:extLst>
              <a:ext uri="{FF2B5EF4-FFF2-40B4-BE49-F238E27FC236}">
                <a16:creationId xmlns:a16="http://schemas.microsoft.com/office/drawing/2014/main" id="{07D597AE-2229-0E4D-B3A9-6B7C05BF87C2}"/>
              </a:ext>
            </a:extLst>
          </p:cNvPr>
          <p:cNvSpPr txBox="1"/>
          <p:nvPr userDrawn="1"/>
        </p:nvSpPr>
        <p:spPr>
          <a:xfrm>
            <a:off x="700088" y="-142875"/>
            <a:ext cx="0" cy="0"/>
          </a:xfrm>
          <a:prstGeom prst="rect">
            <a:avLst/>
          </a:prstGeom>
        </p:spPr>
        <p:txBody>
          <a:bodyPr vert="horz" wrap="none" lIns="0" tIns="0" rIns="0" bIns="0" rtlCol="0" anchor="b">
            <a:normAutofit fontScale="25000" lnSpcReduction="20000"/>
          </a:bodyPr>
          <a:lstStyle/>
          <a:p>
            <a:pPr algn="l"/>
            <a:endParaRPr lang="en-US" sz="3200" dirty="0"/>
          </a:p>
        </p:txBody>
      </p:sp>
      <p:pic>
        <p:nvPicPr>
          <p:cNvPr id="7" name="Picture 6">
            <a:extLst>
              <a:ext uri="{FF2B5EF4-FFF2-40B4-BE49-F238E27FC236}">
                <a16:creationId xmlns:a16="http://schemas.microsoft.com/office/drawing/2014/main" id="{073AA86D-F722-B644-977C-884099D237BE}"/>
              </a:ext>
            </a:extLst>
          </p:cNvPr>
          <p:cNvPicPr>
            <a:picLocks noChangeAspect="1"/>
          </p:cNvPicPr>
          <p:nvPr userDrawn="1"/>
        </p:nvPicPr>
        <p:blipFill>
          <a:blip r:embed="rId4"/>
          <a:stretch>
            <a:fillRect/>
          </a:stretch>
        </p:blipFill>
        <p:spPr>
          <a:xfrm>
            <a:off x="16044065" y="357515"/>
            <a:ext cx="1930143" cy="1598400"/>
          </a:xfrm>
          <a:prstGeom prst="rect">
            <a:avLst/>
          </a:prstGeom>
        </p:spPr>
      </p:pic>
    </p:spTree>
    <p:extLst>
      <p:ext uri="{BB962C8B-B14F-4D97-AF65-F5344CB8AC3E}">
        <p14:creationId xmlns:p14="http://schemas.microsoft.com/office/powerpoint/2010/main" val="3363510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805886-89C3-2344-95A1-56396CCACAFA}"/>
              </a:ext>
            </a:extLst>
          </p:cNvPr>
          <p:cNvSpPr/>
          <p:nvPr userDrawn="1"/>
        </p:nvSpPr>
        <p:spPr>
          <a:xfrm>
            <a:off x="0" y="794"/>
            <a:ext cx="18288000" cy="10287000"/>
          </a:xfrm>
          <a:prstGeom prst="rect">
            <a:avLst/>
          </a:prstGeom>
          <a:solidFill>
            <a:srgbClr val="03ACE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p>
        </p:txBody>
      </p:sp>
      <p:pic>
        <p:nvPicPr>
          <p:cNvPr id="11" name="Picture 10">
            <a:extLst>
              <a:ext uri="{FF2B5EF4-FFF2-40B4-BE49-F238E27FC236}">
                <a16:creationId xmlns:a16="http://schemas.microsoft.com/office/drawing/2014/main" id="{7B3DF902-B18B-A740-A775-2DA695281128}"/>
              </a:ext>
            </a:extLst>
          </p:cNvPr>
          <p:cNvPicPr>
            <a:picLocks noChangeAspect="1"/>
          </p:cNvPicPr>
          <p:nvPr userDrawn="1"/>
        </p:nvPicPr>
        <p:blipFill rotWithShape="1">
          <a:blip r:embed="rId2"/>
          <a:srcRect l="21454" t="7929" b="-2428"/>
          <a:stretch/>
        </p:blipFill>
        <p:spPr>
          <a:xfrm>
            <a:off x="0" y="794"/>
            <a:ext cx="3383279" cy="6834683"/>
          </a:xfrm>
          <a:prstGeom prst="rect">
            <a:avLst/>
          </a:prstGeom>
        </p:spPr>
      </p:pic>
      <p:pic>
        <p:nvPicPr>
          <p:cNvPr id="4" name="Picture 3">
            <a:extLst>
              <a:ext uri="{FF2B5EF4-FFF2-40B4-BE49-F238E27FC236}">
                <a16:creationId xmlns:a16="http://schemas.microsoft.com/office/drawing/2014/main" id="{677ADB77-3BD0-7C43-A7D1-8CC882714DDC}"/>
              </a:ext>
            </a:extLst>
          </p:cNvPr>
          <p:cNvPicPr>
            <a:picLocks noChangeAspect="1"/>
          </p:cNvPicPr>
          <p:nvPr userDrawn="1"/>
        </p:nvPicPr>
        <p:blipFill>
          <a:blip r:embed="rId3"/>
          <a:stretch>
            <a:fillRect/>
          </a:stretch>
        </p:blipFill>
        <p:spPr>
          <a:xfrm>
            <a:off x="1691637" y="3368638"/>
            <a:ext cx="4873177" cy="4035600"/>
          </a:xfrm>
          <a:prstGeom prst="rect">
            <a:avLst/>
          </a:prstGeom>
        </p:spPr>
      </p:pic>
      <p:pic>
        <p:nvPicPr>
          <p:cNvPr id="15" name="Picture 14">
            <a:extLst>
              <a:ext uri="{FF2B5EF4-FFF2-40B4-BE49-F238E27FC236}">
                <a16:creationId xmlns:a16="http://schemas.microsoft.com/office/drawing/2014/main" id="{6B06C067-73F6-384F-B2FC-1EC454E705D1}"/>
              </a:ext>
            </a:extLst>
          </p:cNvPr>
          <p:cNvPicPr>
            <a:picLocks noChangeAspect="1"/>
          </p:cNvPicPr>
          <p:nvPr userDrawn="1"/>
        </p:nvPicPr>
        <p:blipFill rotWithShape="1">
          <a:blip r:embed="rId4"/>
          <a:srcRect t="39805" r="65182" b="-4547"/>
          <a:stretch/>
        </p:blipFill>
        <p:spPr>
          <a:xfrm>
            <a:off x="16186240" y="793"/>
            <a:ext cx="2101759" cy="4842949"/>
          </a:xfrm>
          <a:prstGeom prst="rect">
            <a:avLst/>
          </a:prstGeom>
        </p:spPr>
      </p:pic>
      <p:pic>
        <p:nvPicPr>
          <p:cNvPr id="16" name="Picture 15">
            <a:extLst>
              <a:ext uri="{FF2B5EF4-FFF2-40B4-BE49-F238E27FC236}">
                <a16:creationId xmlns:a16="http://schemas.microsoft.com/office/drawing/2014/main" id="{1753C46B-20F2-9445-A11B-CD0B212263CA}"/>
              </a:ext>
            </a:extLst>
          </p:cNvPr>
          <p:cNvPicPr>
            <a:picLocks noChangeAspect="1"/>
          </p:cNvPicPr>
          <p:nvPr userDrawn="1"/>
        </p:nvPicPr>
        <p:blipFill>
          <a:blip r:embed="rId5"/>
          <a:stretch>
            <a:fillRect/>
          </a:stretch>
        </p:blipFill>
        <p:spPr>
          <a:xfrm>
            <a:off x="16042655" y="8844788"/>
            <a:ext cx="1591867" cy="905179"/>
          </a:xfrm>
          <a:prstGeom prst="rect">
            <a:avLst/>
          </a:prstGeom>
        </p:spPr>
      </p:pic>
      <p:sp>
        <p:nvSpPr>
          <p:cNvPr id="2" name="Title 1"/>
          <p:cNvSpPr>
            <a:spLocks noGrp="1"/>
          </p:cNvSpPr>
          <p:nvPr>
            <p:ph type="ctrTitle" hasCustomPrompt="1"/>
          </p:nvPr>
        </p:nvSpPr>
        <p:spPr>
          <a:xfrm>
            <a:off x="7200901" y="1683804"/>
            <a:ext cx="9829800" cy="3581953"/>
          </a:xfrm>
          <a:prstGeom prst="rect">
            <a:avLst/>
          </a:prstGeom>
        </p:spPr>
        <p:txBody>
          <a:bodyPr lIns="0" tIns="0" rIns="0" bIns="0" anchor="b">
            <a:normAutofit/>
          </a:bodyPr>
          <a:lstStyle>
            <a:lvl1pPr algn="l">
              <a:defRPr sz="7200" b="1" spc="-100" baseline="0">
                <a:solidFill>
                  <a:schemeClr val="bg1"/>
                </a:solidFill>
                <a:latin typeface="Arial" panose="020B0604020202020204" pitchFamily="34" charset="0"/>
                <a:cs typeface="Arial" panose="020B0604020202020204" pitchFamily="34" charset="0"/>
              </a:defRPr>
            </a:lvl1pPr>
          </a:lstStyle>
          <a:p>
            <a:r>
              <a:rPr lang="en-GB"/>
              <a:t>Title</a:t>
            </a:r>
            <a:endParaRPr lang="en-US"/>
          </a:p>
        </p:txBody>
      </p:sp>
      <p:sp>
        <p:nvSpPr>
          <p:cNvPr id="3" name="Subtitle 2"/>
          <p:cNvSpPr>
            <a:spLocks noGrp="1"/>
          </p:cNvSpPr>
          <p:nvPr>
            <p:ph type="subTitle" idx="1" hasCustomPrompt="1"/>
          </p:nvPr>
        </p:nvSpPr>
        <p:spPr>
          <a:xfrm>
            <a:off x="7200899" y="5600886"/>
            <a:ext cx="9829800" cy="2484026"/>
          </a:xfrm>
          <a:prstGeom prst="rect">
            <a:avLst/>
          </a:prstGeom>
        </p:spPr>
        <p:txBody>
          <a:bodyPr>
            <a:normAutofit/>
          </a:bodyPr>
          <a:lstStyle>
            <a:lvl1pPr marL="0" indent="0" algn="l">
              <a:buNone/>
              <a:defRPr sz="4200" spc="-100" baseline="0">
                <a:solidFill>
                  <a:schemeClr val="bg1"/>
                </a:solidFill>
                <a:latin typeface="Arial" panose="020B0604020202020204" pitchFamily="34" charset="0"/>
                <a:cs typeface="Arial" panose="020B06040202020202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a:t>Subtitle</a:t>
            </a:r>
            <a:endParaRPr lang="en-US"/>
          </a:p>
        </p:txBody>
      </p:sp>
    </p:spTree>
    <p:extLst>
      <p:ext uri="{BB962C8B-B14F-4D97-AF65-F5344CB8AC3E}">
        <p14:creationId xmlns:p14="http://schemas.microsoft.com/office/powerpoint/2010/main" val="3151447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Blu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9E652B-3BB9-AE4B-91DD-86A28AEF705B}"/>
              </a:ext>
            </a:extLst>
          </p:cNvPr>
          <p:cNvPicPr>
            <a:picLocks noChangeAspect="1"/>
          </p:cNvPicPr>
          <p:nvPr userDrawn="1"/>
        </p:nvPicPr>
        <p:blipFill>
          <a:blip r:embed="rId2"/>
          <a:stretch>
            <a:fillRect/>
          </a:stretch>
        </p:blipFill>
        <p:spPr>
          <a:xfrm>
            <a:off x="16042653" y="343319"/>
            <a:ext cx="1931553" cy="1599567"/>
          </a:xfrm>
          <a:prstGeom prst="rect">
            <a:avLst/>
          </a:prstGeom>
        </p:spPr>
      </p:pic>
      <p:sp>
        <p:nvSpPr>
          <p:cNvPr id="3" name="Text Placeholder 2">
            <a:extLst>
              <a:ext uri="{FF2B5EF4-FFF2-40B4-BE49-F238E27FC236}">
                <a16:creationId xmlns:a16="http://schemas.microsoft.com/office/drawing/2014/main" id="{20445C15-E85E-E446-B759-A89EE84C1336}"/>
              </a:ext>
            </a:extLst>
          </p:cNvPr>
          <p:cNvSpPr>
            <a:spLocks noGrp="1"/>
          </p:cNvSpPr>
          <p:nvPr>
            <p:ph idx="1"/>
          </p:nvPr>
        </p:nvSpPr>
        <p:spPr>
          <a:xfrm>
            <a:off x="754380" y="2733686"/>
            <a:ext cx="15773400" cy="6528015"/>
          </a:xfrm>
          <a:prstGeom prst="rect">
            <a:avLst/>
          </a:prstGeom>
        </p:spPr>
        <p:txBody>
          <a:bodyPr vert="horz" lIns="0" tIns="0" rIns="0" bIns="0" rtlCol="0">
            <a:normAutofit/>
          </a:bodyPr>
          <a:lstStyle>
            <a:lvl1pPr marL="342900" indent="-342900">
              <a:buFontTx/>
              <a:buBlip>
                <a:blip r:embed="rId3">
                  <a:extLst>
                    <a:ext uri="{96DAC541-7B7A-43D3-8B79-37D633B846F1}">
                      <asvg:svgBlip xmlns:asvg="http://schemas.microsoft.com/office/drawing/2016/SVG/main" r:embed="rId4"/>
                    </a:ext>
                  </a:extLst>
                </a:blip>
              </a:buBlip>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3">
            <a:extLst>
              <a:ext uri="{FF2B5EF4-FFF2-40B4-BE49-F238E27FC236}">
                <a16:creationId xmlns:a16="http://schemas.microsoft.com/office/drawing/2014/main" id="{9C03922D-DDF0-D647-B4DE-942E3DC3CAFA}"/>
              </a:ext>
            </a:extLst>
          </p:cNvPr>
          <p:cNvSpPr>
            <a:spLocks noGrp="1"/>
          </p:cNvSpPr>
          <p:nvPr>
            <p:ph type="title"/>
          </p:nvPr>
        </p:nvSpPr>
        <p:spPr>
          <a:xfrm>
            <a:off x="754380" y="917158"/>
            <a:ext cx="14766925" cy="479114"/>
          </a:xfrm>
        </p:spPr>
        <p:txBody>
          <a:bodyPr/>
          <a:lstStyle>
            <a:lvl1pPr>
              <a:defRPr>
                <a:solidFill>
                  <a:srgbClr val="03ACE9"/>
                </a:solidFill>
              </a:defRPr>
            </a:lvl1pPr>
          </a:lstStyle>
          <a:p>
            <a:r>
              <a:rPr lang="en-GB"/>
              <a:t>Click to edit Master title style</a:t>
            </a:r>
            <a:endParaRPr lang="en-US"/>
          </a:p>
        </p:txBody>
      </p:sp>
      <p:sp>
        <p:nvSpPr>
          <p:cNvPr id="10" name="Text Placeholder 9">
            <a:extLst>
              <a:ext uri="{FF2B5EF4-FFF2-40B4-BE49-F238E27FC236}">
                <a16:creationId xmlns:a16="http://schemas.microsoft.com/office/drawing/2014/main" id="{20876F37-D75F-704A-95CA-BF81AA395CCB}"/>
              </a:ext>
            </a:extLst>
          </p:cNvPr>
          <p:cNvSpPr>
            <a:spLocks noGrp="1"/>
          </p:cNvSpPr>
          <p:nvPr>
            <p:ph type="body" sz="quarter" idx="10" hasCustomPrompt="1"/>
          </p:nvPr>
        </p:nvSpPr>
        <p:spPr>
          <a:xfrm>
            <a:off x="754380" y="1885950"/>
            <a:ext cx="14766925" cy="328613"/>
          </a:xfrm>
        </p:spPr>
        <p:txBody>
          <a:bodyPr/>
          <a:lstStyle>
            <a:lvl1pPr marL="0" indent="0">
              <a:buNone/>
              <a:defRPr b="1">
                <a:solidFill>
                  <a:srgbClr val="03ACE9"/>
                </a:solidFill>
              </a:defRPr>
            </a:lvl1pPr>
          </a:lstStyle>
          <a:p>
            <a:pPr lvl="0"/>
            <a:r>
              <a:rPr lang="en-US"/>
              <a:t>SUBTITLE</a:t>
            </a:r>
          </a:p>
        </p:txBody>
      </p:sp>
      <p:sp>
        <p:nvSpPr>
          <p:cNvPr id="11" name="TextBox 10">
            <a:extLst>
              <a:ext uri="{FF2B5EF4-FFF2-40B4-BE49-F238E27FC236}">
                <a16:creationId xmlns:a16="http://schemas.microsoft.com/office/drawing/2014/main" id="{07D597AE-2229-0E4D-B3A9-6B7C05BF87C2}"/>
              </a:ext>
            </a:extLst>
          </p:cNvPr>
          <p:cNvSpPr txBox="1"/>
          <p:nvPr userDrawn="1"/>
        </p:nvSpPr>
        <p:spPr>
          <a:xfrm>
            <a:off x="700088" y="-142875"/>
            <a:ext cx="0" cy="0"/>
          </a:xfrm>
          <a:prstGeom prst="rect">
            <a:avLst/>
          </a:prstGeom>
        </p:spPr>
        <p:txBody>
          <a:bodyPr vert="horz" wrap="none" lIns="0" tIns="0" rIns="0" bIns="0" rtlCol="0" anchor="b">
            <a:normAutofit fontScale="25000" lnSpcReduction="20000"/>
          </a:bodyPr>
          <a:lstStyle/>
          <a:p>
            <a:pPr algn="l"/>
            <a:endParaRPr lang="en-US" sz="3200" dirty="0"/>
          </a:p>
        </p:txBody>
      </p:sp>
    </p:spTree>
    <p:extLst>
      <p:ext uri="{BB962C8B-B14F-4D97-AF65-F5344CB8AC3E}">
        <p14:creationId xmlns:p14="http://schemas.microsoft.com/office/powerpoint/2010/main" val="706595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Pi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805886-89C3-2344-95A1-56396CCACAFA}"/>
              </a:ext>
            </a:extLst>
          </p:cNvPr>
          <p:cNvSpPr/>
          <p:nvPr userDrawn="1"/>
        </p:nvSpPr>
        <p:spPr>
          <a:xfrm>
            <a:off x="0" y="794"/>
            <a:ext cx="18288000" cy="10287000"/>
          </a:xfrm>
          <a:prstGeom prst="rect">
            <a:avLst/>
          </a:prstGeom>
          <a:solidFill>
            <a:srgbClr val="E332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50" dirty="0"/>
          </a:p>
        </p:txBody>
      </p:sp>
      <p:pic>
        <p:nvPicPr>
          <p:cNvPr id="11" name="Picture 10">
            <a:extLst>
              <a:ext uri="{FF2B5EF4-FFF2-40B4-BE49-F238E27FC236}">
                <a16:creationId xmlns:a16="http://schemas.microsoft.com/office/drawing/2014/main" id="{7B3DF902-B18B-A740-A775-2DA695281128}"/>
              </a:ext>
            </a:extLst>
          </p:cNvPr>
          <p:cNvPicPr>
            <a:picLocks noChangeAspect="1"/>
          </p:cNvPicPr>
          <p:nvPr userDrawn="1"/>
        </p:nvPicPr>
        <p:blipFill rotWithShape="1">
          <a:blip r:embed="rId2"/>
          <a:srcRect l="21454" t="7929" b="-2428"/>
          <a:stretch/>
        </p:blipFill>
        <p:spPr>
          <a:xfrm>
            <a:off x="1" y="8216"/>
            <a:ext cx="3383279" cy="6834683"/>
          </a:xfrm>
          <a:prstGeom prst="rect">
            <a:avLst/>
          </a:prstGeom>
        </p:spPr>
      </p:pic>
      <p:pic>
        <p:nvPicPr>
          <p:cNvPr id="5" name="Picture 4">
            <a:extLst>
              <a:ext uri="{FF2B5EF4-FFF2-40B4-BE49-F238E27FC236}">
                <a16:creationId xmlns:a16="http://schemas.microsoft.com/office/drawing/2014/main" id="{7210DADC-1770-7543-9EC1-8E2C632E54E3}"/>
              </a:ext>
            </a:extLst>
          </p:cNvPr>
          <p:cNvPicPr>
            <a:picLocks noChangeAspect="1"/>
          </p:cNvPicPr>
          <p:nvPr userDrawn="1"/>
        </p:nvPicPr>
        <p:blipFill>
          <a:blip r:embed="rId3"/>
          <a:stretch>
            <a:fillRect/>
          </a:stretch>
        </p:blipFill>
        <p:spPr>
          <a:xfrm>
            <a:off x="1691639" y="3376058"/>
            <a:ext cx="4873179" cy="4035601"/>
          </a:xfrm>
          <a:prstGeom prst="rect">
            <a:avLst/>
          </a:prstGeom>
        </p:spPr>
      </p:pic>
      <p:pic>
        <p:nvPicPr>
          <p:cNvPr id="15" name="Picture 14">
            <a:extLst>
              <a:ext uri="{FF2B5EF4-FFF2-40B4-BE49-F238E27FC236}">
                <a16:creationId xmlns:a16="http://schemas.microsoft.com/office/drawing/2014/main" id="{6B06C067-73F6-384F-B2FC-1EC454E705D1}"/>
              </a:ext>
            </a:extLst>
          </p:cNvPr>
          <p:cNvPicPr>
            <a:picLocks noChangeAspect="1"/>
          </p:cNvPicPr>
          <p:nvPr userDrawn="1"/>
        </p:nvPicPr>
        <p:blipFill rotWithShape="1">
          <a:blip r:embed="rId4"/>
          <a:srcRect t="39805" r="65182" b="-4547"/>
          <a:stretch/>
        </p:blipFill>
        <p:spPr>
          <a:xfrm>
            <a:off x="16186240" y="793"/>
            <a:ext cx="2101759" cy="4842949"/>
          </a:xfrm>
          <a:prstGeom prst="rect">
            <a:avLst/>
          </a:prstGeom>
        </p:spPr>
      </p:pic>
      <p:pic>
        <p:nvPicPr>
          <p:cNvPr id="16" name="Picture 15">
            <a:extLst>
              <a:ext uri="{FF2B5EF4-FFF2-40B4-BE49-F238E27FC236}">
                <a16:creationId xmlns:a16="http://schemas.microsoft.com/office/drawing/2014/main" id="{1753C46B-20F2-9445-A11B-CD0B212263CA}"/>
              </a:ext>
            </a:extLst>
          </p:cNvPr>
          <p:cNvPicPr>
            <a:picLocks noChangeAspect="1"/>
          </p:cNvPicPr>
          <p:nvPr userDrawn="1"/>
        </p:nvPicPr>
        <p:blipFill>
          <a:blip r:embed="rId5"/>
          <a:stretch>
            <a:fillRect/>
          </a:stretch>
        </p:blipFill>
        <p:spPr>
          <a:xfrm>
            <a:off x="16042655" y="8844788"/>
            <a:ext cx="1591867" cy="905179"/>
          </a:xfrm>
          <a:prstGeom prst="rect">
            <a:avLst/>
          </a:prstGeom>
        </p:spPr>
      </p:pic>
      <p:sp>
        <p:nvSpPr>
          <p:cNvPr id="2" name="Title 1"/>
          <p:cNvSpPr>
            <a:spLocks noGrp="1"/>
          </p:cNvSpPr>
          <p:nvPr>
            <p:ph type="ctrTitle" hasCustomPrompt="1"/>
          </p:nvPr>
        </p:nvSpPr>
        <p:spPr>
          <a:xfrm>
            <a:off x="7200901" y="1683804"/>
            <a:ext cx="9829800" cy="3581953"/>
          </a:xfrm>
          <a:prstGeom prst="rect">
            <a:avLst/>
          </a:prstGeom>
        </p:spPr>
        <p:txBody>
          <a:bodyPr lIns="0" tIns="0" rIns="0" bIns="0" anchor="b">
            <a:normAutofit/>
          </a:bodyPr>
          <a:lstStyle>
            <a:lvl1pPr algn="l">
              <a:defRPr sz="7200" b="1" spc="-100" baseline="0">
                <a:solidFill>
                  <a:schemeClr val="bg1"/>
                </a:solidFill>
                <a:latin typeface="Arial" panose="020B0604020202020204" pitchFamily="34" charset="0"/>
                <a:cs typeface="Arial" panose="020B0604020202020204" pitchFamily="34" charset="0"/>
              </a:defRPr>
            </a:lvl1pPr>
          </a:lstStyle>
          <a:p>
            <a:r>
              <a:rPr lang="en-GB"/>
              <a:t>Title</a:t>
            </a:r>
            <a:endParaRPr lang="en-US"/>
          </a:p>
        </p:txBody>
      </p:sp>
      <p:sp>
        <p:nvSpPr>
          <p:cNvPr id="3" name="Subtitle 2"/>
          <p:cNvSpPr>
            <a:spLocks noGrp="1"/>
          </p:cNvSpPr>
          <p:nvPr>
            <p:ph type="subTitle" idx="1" hasCustomPrompt="1"/>
          </p:nvPr>
        </p:nvSpPr>
        <p:spPr>
          <a:xfrm>
            <a:off x="7200899" y="5600886"/>
            <a:ext cx="9829800" cy="2484026"/>
          </a:xfrm>
          <a:prstGeom prst="rect">
            <a:avLst/>
          </a:prstGeom>
        </p:spPr>
        <p:txBody>
          <a:bodyPr>
            <a:normAutofit/>
          </a:bodyPr>
          <a:lstStyle>
            <a:lvl1pPr marL="0" indent="0" algn="l">
              <a:buNone/>
              <a:defRPr sz="4200" spc="-100" baseline="0">
                <a:solidFill>
                  <a:schemeClr val="bg1"/>
                </a:solidFill>
                <a:latin typeface="Arial" panose="020B0604020202020204" pitchFamily="34" charset="0"/>
                <a:cs typeface="Arial" panose="020B0604020202020204" pitchFamily="34" charset="0"/>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a:t>Subtitle</a:t>
            </a:r>
            <a:endParaRPr lang="en-US"/>
          </a:p>
        </p:txBody>
      </p:sp>
    </p:spTree>
    <p:extLst>
      <p:ext uri="{BB962C8B-B14F-4D97-AF65-F5344CB8AC3E}">
        <p14:creationId xmlns:p14="http://schemas.microsoft.com/office/powerpoint/2010/main" val="41853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in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9F1B8B8-C969-8C43-9C7B-A30FC858630C}"/>
              </a:ext>
            </a:extLst>
          </p:cNvPr>
          <p:cNvPicPr>
            <a:picLocks noChangeAspect="1"/>
          </p:cNvPicPr>
          <p:nvPr userDrawn="1"/>
        </p:nvPicPr>
        <p:blipFill>
          <a:blip r:embed="rId2"/>
          <a:stretch>
            <a:fillRect/>
          </a:stretch>
        </p:blipFill>
        <p:spPr>
          <a:xfrm>
            <a:off x="16042654" y="343319"/>
            <a:ext cx="1931553" cy="1599567"/>
          </a:xfrm>
          <a:prstGeom prst="rect">
            <a:avLst/>
          </a:prstGeom>
        </p:spPr>
      </p:pic>
      <p:sp>
        <p:nvSpPr>
          <p:cNvPr id="3" name="Text Placeholder 2">
            <a:extLst>
              <a:ext uri="{FF2B5EF4-FFF2-40B4-BE49-F238E27FC236}">
                <a16:creationId xmlns:a16="http://schemas.microsoft.com/office/drawing/2014/main" id="{20445C15-E85E-E446-B759-A89EE84C1336}"/>
              </a:ext>
            </a:extLst>
          </p:cNvPr>
          <p:cNvSpPr>
            <a:spLocks noGrp="1"/>
          </p:cNvSpPr>
          <p:nvPr>
            <p:ph idx="1"/>
          </p:nvPr>
        </p:nvSpPr>
        <p:spPr>
          <a:xfrm>
            <a:off x="754380" y="2733686"/>
            <a:ext cx="15773400" cy="6528015"/>
          </a:xfrm>
          <a:prstGeom prst="rect">
            <a:avLst/>
          </a:prstGeom>
        </p:spPr>
        <p:txBody>
          <a:bodyPr vert="horz" lIns="0" tIns="0" rIns="0" bIns="0" rtlCol="0">
            <a:normAutofit/>
          </a:bodyPr>
          <a:lstStyle>
            <a:lvl1pPr marL="342900" indent="-342900">
              <a:buFontTx/>
              <a:buBlip>
                <a:blip r:embed="rId3">
                  <a:extLst>
                    <a:ext uri="{96DAC541-7B7A-43D3-8B79-37D633B846F1}">
                      <asvg:svgBlip xmlns:asvg="http://schemas.microsoft.com/office/drawing/2016/SVG/main" r:embed="rId4"/>
                    </a:ext>
                  </a:extLst>
                </a:blip>
              </a:buBlip>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3">
            <a:extLst>
              <a:ext uri="{FF2B5EF4-FFF2-40B4-BE49-F238E27FC236}">
                <a16:creationId xmlns:a16="http://schemas.microsoft.com/office/drawing/2014/main" id="{9C03922D-DDF0-D647-B4DE-942E3DC3CAFA}"/>
              </a:ext>
            </a:extLst>
          </p:cNvPr>
          <p:cNvSpPr>
            <a:spLocks noGrp="1"/>
          </p:cNvSpPr>
          <p:nvPr>
            <p:ph type="title"/>
          </p:nvPr>
        </p:nvSpPr>
        <p:spPr>
          <a:xfrm>
            <a:off x="754380" y="917158"/>
            <a:ext cx="14766925" cy="479114"/>
          </a:xfrm>
        </p:spPr>
        <p:txBody>
          <a:bodyPr/>
          <a:lstStyle>
            <a:lvl1pPr>
              <a:defRPr>
                <a:solidFill>
                  <a:srgbClr val="E33281"/>
                </a:solidFill>
              </a:defRPr>
            </a:lvl1pPr>
          </a:lstStyle>
          <a:p>
            <a:r>
              <a:rPr lang="en-GB"/>
              <a:t>Click to edit Master title style</a:t>
            </a:r>
            <a:endParaRPr lang="en-US"/>
          </a:p>
        </p:txBody>
      </p:sp>
      <p:sp>
        <p:nvSpPr>
          <p:cNvPr id="10" name="Text Placeholder 9">
            <a:extLst>
              <a:ext uri="{FF2B5EF4-FFF2-40B4-BE49-F238E27FC236}">
                <a16:creationId xmlns:a16="http://schemas.microsoft.com/office/drawing/2014/main" id="{20876F37-D75F-704A-95CA-BF81AA395CCB}"/>
              </a:ext>
            </a:extLst>
          </p:cNvPr>
          <p:cNvSpPr>
            <a:spLocks noGrp="1"/>
          </p:cNvSpPr>
          <p:nvPr>
            <p:ph type="body" sz="quarter" idx="10" hasCustomPrompt="1"/>
          </p:nvPr>
        </p:nvSpPr>
        <p:spPr>
          <a:xfrm>
            <a:off x="754380" y="1885950"/>
            <a:ext cx="14766925" cy="328613"/>
          </a:xfrm>
        </p:spPr>
        <p:txBody>
          <a:bodyPr/>
          <a:lstStyle>
            <a:lvl1pPr marL="0" indent="0">
              <a:buNone/>
              <a:defRPr b="1">
                <a:solidFill>
                  <a:srgbClr val="E33281"/>
                </a:solidFill>
              </a:defRPr>
            </a:lvl1pPr>
          </a:lstStyle>
          <a:p>
            <a:pPr lvl="0"/>
            <a:r>
              <a:rPr lang="en-US"/>
              <a:t>SUBTITLE</a:t>
            </a:r>
          </a:p>
        </p:txBody>
      </p:sp>
      <p:sp>
        <p:nvSpPr>
          <p:cNvPr id="11" name="TextBox 10">
            <a:extLst>
              <a:ext uri="{FF2B5EF4-FFF2-40B4-BE49-F238E27FC236}">
                <a16:creationId xmlns:a16="http://schemas.microsoft.com/office/drawing/2014/main" id="{07D597AE-2229-0E4D-B3A9-6B7C05BF87C2}"/>
              </a:ext>
            </a:extLst>
          </p:cNvPr>
          <p:cNvSpPr txBox="1"/>
          <p:nvPr userDrawn="1"/>
        </p:nvSpPr>
        <p:spPr>
          <a:xfrm>
            <a:off x="700088" y="-142875"/>
            <a:ext cx="0" cy="0"/>
          </a:xfrm>
          <a:prstGeom prst="rect">
            <a:avLst/>
          </a:prstGeom>
        </p:spPr>
        <p:txBody>
          <a:bodyPr vert="horz" wrap="none" lIns="0" tIns="0" rIns="0" bIns="0" rtlCol="0" anchor="b">
            <a:normAutofit fontScale="25000" lnSpcReduction="20000"/>
          </a:bodyPr>
          <a:lstStyle/>
          <a:p>
            <a:pPr algn="l"/>
            <a:endParaRPr lang="en-US" sz="3200" dirty="0"/>
          </a:p>
        </p:txBody>
      </p:sp>
    </p:spTree>
    <p:extLst>
      <p:ext uri="{BB962C8B-B14F-4D97-AF65-F5344CB8AC3E}">
        <p14:creationId xmlns:p14="http://schemas.microsoft.com/office/powerpoint/2010/main" val="33497118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4380" y="903545"/>
            <a:ext cx="15773400" cy="479114"/>
          </a:xfrm>
          <a:prstGeom prst="rect">
            <a:avLst/>
          </a:prstGeom>
        </p:spPr>
        <p:txBody>
          <a:bodyPr vert="horz" lIns="0" tIns="0" rIns="0" bIns="0" rtlCol="0" anchor="ctr">
            <a:noAutofit/>
          </a:bodyPr>
          <a:lstStyle/>
          <a:p>
            <a:r>
              <a:rPr lang="en-GB"/>
              <a:t>Click to edit Master title style</a:t>
            </a:r>
            <a:endParaRPr lang="en-US"/>
          </a:p>
        </p:txBody>
      </p:sp>
      <p:sp>
        <p:nvSpPr>
          <p:cNvPr id="3" name="Text Placeholder 2"/>
          <p:cNvSpPr>
            <a:spLocks noGrp="1"/>
          </p:cNvSpPr>
          <p:nvPr>
            <p:ph type="body" idx="1"/>
          </p:nvPr>
        </p:nvSpPr>
        <p:spPr>
          <a:xfrm>
            <a:off x="754380" y="2733686"/>
            <a:ext cx="15773400" cy="6528015"/>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0" name="Picture 9">
            <a:extLst>
              <a:ext uri="{FF2B5EF4-FFF2-40B4-BE49-F238E27FC236}">
                <a16:creationId xmlns:a16="http://schemas.microsoft.com/office/drawing/2014/main" id="{63B025F9-8CEF-5646-986A-9EFE8D35A47A}"/>
              </a:ext>
            </a:extLst>
          </p:cNvPr>
          <p:cNvPicPr>
            <a:picLocks noChangeAspect="1"/>
          </p:cNvPicPr>
          <p:nvPr userDrawn="1"/>
        </p:nvPicPr>
        <p:blipFill>
          <a:blip r:embed="rId5">
            <a:biLevel thresh="75000"/>
          </a:blip>
          <a:stretch>
            <a:fillRect/>
          </a:stretch>
        </p:blipFill>
        <p:spPr>
          <a:xfrm>
            <a:off x="16042656" y="8877300"/>
            <a:ext cx="1591866" cy="883444"/>
          </a:xfrm>
          <a:prstGeom prst="rect">
            <a:avLst/>
          </a:prstGeom>
        </p:spPr>
      </p:pic>
    </p:spTree>
    <p:extLst>
      <p:ext uri="{BB962C8B-B14F-4D97-AF65-F5344CB8AC3E}">
        <p14:creationId xmlns:p14="http://schemas.microsoft.com/office/powerpoint/2010/main" val="49123801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89" r:id="rId3"/>
  </p:sldLayoutIdLst>
  <p:txStyles>
    <p:titleStyle>
      <a:lvl1pPr algn="l" defTabSz="1371600" rtl="0" eaLnBrk="1" latinLnBrk="0" hangingPunct="1">
        <a:lnSpc>
          <a:spcPct val="90000"/>
        </a:lnSpc>
        <a:spcBef>
          <a:spcPct val="0"/>
        </a:spcBef>
        <a:buNone/>
        <a:defRPr sz="6000" kern="1200">
          <a:solidFill>
            <a:srgbClr val="4E226B"/>
          </a:solidFill>
          <a:latin typeface="Arial" panose="020B0604020202020204" pitchFamily="34" charset="0"/>
          <a:ea typeface="+mj-ea"/>
          <a:cs typeface="Arial" panose="020B0604020202020204" pitchFamily="34" charset="0"/>
        </a:defRPr>
      </a:lvl1pPr>
    </p:titleStyle>
    <p:bodyStyle>
      <a:lvl1pPr marL="342900" indent="-342900" algn="l" defTabSz="1371600" rtl="0" eaLnBrk="1" latinLnBrk="0" hangingPunct="1">
        <a:lnSpc>
          <a:spcPct val="90000"/>
        </a:lnSpc>
        <a:spcBef>
          <a:spcPts val="1500"/>
        </a:spcBef>
        <a:buFontTx/>
        <a:buBlip>
          <a:blip r:embed="rId6">
            <a:extLst>
              <a:ext uri="{96DAC541-7B7A-43D3-8B79-37D633B846F1}">
                <asvg:svgBlip xmlns:asvg="http://schemas.microsoft.com/office/drawing/2016/SVG/main" r:embed="rId7"/>
              </a:ext>
            </a:extLst>
          </a:blip>
        </a:buBlip>
        <a:defRPr sz="2800" kern="1200">
          <a:solidFill>
            <a:srgbClr val="5C5C5C"/>
          </a:solidFill>
          <a:latin typeface="Arial" panose="020B0604020202020204" pitchFamily="34" charset="0"/>
          <a:ea typeface="+mn-ea"/>
          <a:cs typeface="Arial" panose="020B0604020202020204" pitchFamily="34" charset="0"/>
        </a:defRPr>
      </a:lvl1pPr>
      <a:lvl2pPr marL="1028700" indent="-342900" algn="l" defTabSz="1371600" rtl="0" eaLnBrk="1" latinLnBrk="0" hangingPunct="1">
        <a:lnSpc>
          <a:spcPct val="90000"/>
        </a:lnSpc>
        <a:spcBef>
          <a:spcPts val="750"/>
        </a:spcBef>
        <a:buFont typeface="Arial" panose="020B0604020202020204" pitchFamily="34" charset="0"/>
        <a:buChar char="•"/>
        <a:defRPr sz="2800" kern="1200">
          <a:solidFill>
            <a:srgbClr val="5C5C5C"/>
          </a:solidFill>
          <a:latin typeface="Arial" panose="020B0604020202020204" pitchFamily="34" charset="0"/>
          <a:ea typeface="+mn-ea"/>
          <a:cs typeface="Arial" panose="020B0604020202020204" pitchFamily="34" charset="0"/>
        </a:defRPr>
      </a:lvl2pPr>
      <a:lvl3pPr marL="1714500" indent="-342900" algn="l" defTabSz="1371600" rtl="0" eaLnBrk="1" latinLnBrk="0" hangingPunct="1">
        <a:lnSpc>
          <a:spcPct val="90000"/>
        </a:lnSpc>
        <a:spcBef>
          <a:spcPts val="750"/>
        </a:spcBef>
        <a:buFont typeface="Arial" panose="020B0604020202020204" pitchFamily="34" charset="0"/>
        <a:buChar char="•"/>
        <a:defRPr sz="2800" kern="1200">
          <a:solidFill>
            <a:srgbClr val="5C5C5C"/>
          </a:solidFill>
          <a:latin typeface="Arial" panose="020B0604020202020204" pitchFamily="34" charset="0"/>
          <a:ea typeface="+mn-ea"/>
          <a:cs typeface="Arial" panose="020B0604020202020204" pitchFamily="34" charset="0"/>
        </a:defRPr>
      </a:lvl3pPr>
      <a:lvl4pPr marL="2400300" indent="-342900" algn="l" defTabSz="1371600" rtl="0" eaLnBrk="1" latinLnBrk="0" hangingPunct="1">
        <a:lnSpc>
          <a:spcPct val="90000"/>
        </a:lnSpc>
        <a:spcBef>
          <a:spcPts val="750"/>
        </a:spcBef>
        <a:buFont typeface="Arial" panose="020B0604020202020204" pitchFamily="34" charset="0"/>
        <a:buChar char="•"/>
        <a:defRPr sz="2800" kern="1200">
          <a:solidFill>
            <a:srgbClr val="5C5C5C"/>
          </a:solidFill>
          <a:latin typeface="Arial" panose="020B0604020202020204" pitchFamily="34" charset="0"/>
          <a:ea typeface="+mn-ea"/>
          <a:cs typeface="Arial" panose="020B0604020202020204" pitchFamily="34" charset="0"/>
        </a:defRPr>
      </a:lvl4pPr>
      <a:lvl5pPr marL="3086100" indent="-342900" algn="l" defTabSz="1371600" rtl="0" eaLnBrk="1" latinLnBrk="0" hangingPunct="1">
        <a:lnSpc>
          <a:spcPct val="90000"/>
        </a:lnSpc>
        <a:spcBef>
          <a:spcPts val="750"/>
        </a:spcBef>
        <a:buFont typeface="Arial" panose="020B0604020202020204" pitchFamily="34" charset="0"/>
        <a:buChar char="•"/>
        <a:defRPr sz="2800" kern="1200">
          <a:solidFill>
            <a:srgbClr val="5C5C5C"/>
          </a:solidFill>
          <a:latin typeface="Arial" panose="020B0604020202020204" pitchFamily="34" charset="0"/>
          <a:ea typeface="+mn-ea"/>
          <a:cs typeface="Arial" panose="020B0604020202020204" pitchFamily="34"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2252" y="917158"/>
            <a:ext cx="15773400" cy="479114"/>
          </a:xfrm>
          <a:prstGeom prst="rect">
            <a:avLst/>
          </a:prstGeom>
        </p:spPr>
        <p:txBody>
          <a:bodyPr vert="horz" lIns="0" tIns="0" rIns="0" bIns="0" rtlCol="0" anchor="ctr">
            <a:noAutofit/>
          </a:bodyPr>
          <a:lstStyle/>
          <a:p>
            <a:r>
              <a:rPr lang="en-GB"/>
              <a:t>Click to edit Master title style</a:t>
            </a:r>
            <a:endParaRPr lang="en-US"/>
          </a:p>
        </p:txBody>
      </p:sp>
      <p:sp>
        <p:nvSpPr>
          <p:cNvPr id="3" name="Text Placeholder 2"/>
          <p:cNvSpPr>
            <a:spLocks noGrp="1"/>
          </p:cNvSpPr>
          <p:nvPr>
            <p:ph type="body" idx="1"/>
          </p:nvPr>
        </p:nvSpPr>
        <p:spPr>
          <a:xfrm>
            <a:off x="754380" y="2733686"/>
            <a:ext cx="15773400" cy="6528015"/>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0" name="Picture 9">
            <a:extLst>
              <a:ext uri="{FF2B5EF4-FFF2-40B4-BE49-F238E27FC236}">
                <a16:creationId xmlns:a16="http://schemas.microsoft.com/office/drawing/2014/main" id="{63B025F9-8CEF-5646-986A-9EFE8D35A47A}"/>
              </a:ext>
            </a:extLst>
          </p:cNvPr>
          <p:cNvPicPr>
            <a:picLocks noChangeAspect="1"/>
          </p:cNvPicPr>
          <p:nvPr userDrawn="1"/>
        </p:nvPicPr>
        <p:blipFill>
          <a:blip r:embed="rId4">
            <a:biLevel thresh="75000"/>
          </a:blip>
          <a:stretch>
            <a:fillRect/>
          </a:stretch>
        </p:blipFill>
        <p:spPr>
          <a:xfrm>
            <a:off x="16042656" y="8877300"/>
            <a:ext cx="1591866" cy="883444"/>
          </a:xfrm>
          <a:prstGeom prst="rect">
            <a:avLst/>
          </a:prstGeom>
        </p:spPr>
      </p:pic>
    </p:spTree>
    <p:extLst>
      <p:ext uri="{BB962C8B-B14F-4D97-AF65-F5344CB8AC3E}">
        <p14:creationId xmlns:p14="http://schemas.microsoft.com/office/powerpoint/2010/main" val="881033315"/>
      </p:ext>
    </p:extLst>
  </p:cSld>
  <p:clrMap bg1="lt1" tx1="dk1" bg2="lt2" tx2="dk2" accent1="accent1" accent2="accent2" accent3="accent3" accent4="accent4" accent5="accent5" accent6="accent6" hlink="hlink" folHlink="folHlink"/>
  <p:sldLayoutIdLst>
    <p:sldLayoutId id="2147483678" r:id="rId1"/>
    <p:sldLayoutId id="2147483679" r:id="rId2"/>
  </p:sldLayoutIdLst>
  <p:txStyles>
    <p:titleStyle>
      <a:lvl1pPr algn="l" defTabSz="1371600" rtl="0" eaLnBrk="1" latinLnBrk="0" hangingPunct="1">
        <a:lnSpc>
          <a:spcPct val="90000"/>
        </a:lnSpc>
        <a:spcBef>
          <a:spcPct val="0"/>
        </a:spcBef>
        <a:buNone/>
        <a:defRPr sz="6000" kern="1200">
          <a:solidFill>
            <a:srgbClr val="4E226B"/>
          </a:solidFill>
          <a:latin typeface="Arial" panose="020B0604020202020204" pitchFamily="34" charset="0"/>
          <a:ea typeface="+mj-ea"/>
          <a:cs typeface="Arial" panose="020B0604020202020204" pitchFamily="34" charset="0"/>
        </a:defRPr>
      </a:lvl1pPr>
    </p:titleStyle>
    <p:bodyStyle>
      <a:lvl1pPr marL="342900" indent="-342900" algn="l" defTabSz="1371600" rtl="0" eaLnBrk="1" latinLnBrk="0" hangingPunct="1">
        <a:lnSpc>
          <a:spcPct val="90000"/>
        </a:lnSpc>
        <a:spcBef>
          <a:spcPts val="1500"/>
        </a:spcBef>
        <a:buFontTx/>
        <a:buBlip>
          <a:blip r:embed="rId5">
            <a:extLst>
              <a:ext uri="{96DAC541-7B7A-43D3-8B79-37D633B846F1}">
                <asvg:svgBlip xmlns:asvg="http://schemas.microsoft.com/office/drawing/2016/SVG/main" r:embed="rId6"/>
              </a:ext>
            </a:extLst>
          </a:blip>
        </a:buBlip>
        <a:defRPr sz="2800" kern="1200">
          <a:solidFill>
            <a:srgbClr val="5C5C5C"/>
          </a:solidFill>
          <a:latin typeface="Arial" panose="020B0604020202020204" pitchFamily="34" charset="0"/>
          <a:ea typeface="+mn-ea"/>
          <a:cs typeface="Arial" panose="020B0604020202020204" pitchFamily="34" charset="0"/>
        </a:defRPr>
      </a:lvl1pPr>
      <a:lvl2pPr marL="1028700" indent="-342900" algn="l" defTabSz="1371600" rtl="0" eaLnBrk="1" latinLnBrk="0" hangingPunct="1">
        <a:lnSpc>
          <a:spcPct val="90000"/>
        </a:lnSpc>
        <a:spcBef>
          <a:spcPts val="750"/>
        </a:spcBef>
        <a:buFont typeface="Arial" panose="020B0604020202020204" pitchFamily="34" charset="0"/>
        <a:buChar char="•"/>
        <a:defRPr sz="2800" kern="1200">
          <a:solidFill>
            <a:srgbClr val="5C5C5C"/>
          </a:solidFill>
          <a:latin typeface="Arial" panose="020B0604020202020204" pitchFamily="34" charset="0"/>
          <a:ea typeface="+mn-ea"/>
          <a:cs typeface="Arial" panose="020B0604020202020204" pitchFamily="34" charset="0"/>
        </a:defRPr>
      </a:lvl2pPr>
      <a:lvl3pPr marL="1714500" indent="-342900" algn="l" defTabSz="1371600" rtl="0" eaLnBrk="1" latinLnBrk="0" hangingPunct="1">
        <a:lnSpc>
          <a:spcPct val="90000"/>
        </a:lnSpc>
        <a:spcBef>
          <a:spcPts val="750"/>
        </a:spcBef>
        <a:buFont typeface="Arial" panose="020B0604020202020204" pitchFamily="34" charset="0"/>
        <a:buChar char="•"/>
        <a:defRPr sz="2800" kern="1200">
          <a:solidFill>
            <a:srgbClr val="5C5C5C"/>
          </a:solidFill>
          <a:latin typeface="Arial" panose="020B0604020202020204" pitchFamily="34" charset="0"/>
          <a:ea typeface="+mn-ea"/>
          <a:cs typeface="Arial" panose="020B0604020202020204" pitchFamily="34" charset="0"/>
        </a:defRPr>
      </a:lvl3pPr>
      <a:lvl4pPr marL="2400300" indent="-342900" algn="l" defTabSz="1371600" rtl="0" eaLnBrk="1" latinLnBrk="0" hangingPunct="1">
        <a:lnSpc>
          <a:spcPct val="90000"/>
        </a:lnSpc>
        <a:spcBef>
          <a:spcPts val="750"/>
        </a:spcBef>
        <a:buFont typeface="Arial" panose="020B0604020202020204" pitchFamily="34" charset="0"/>
        <a:buChar char="•"/>
        <a:defRPr sz="2800" kern="1200">
          <a:solidFill>
            <a:srgbClr val="5C5C5C"/>
          </a:solidFill>
          <a:latin typeface="Arial" panose="020B0604020202020204" pitchFamily="34" charset="0"/>
          <a:ea typeface="+mn-ea"/>
          <a:cs typeface="Arial" panose="020B0604020202020204" pitchFamily="34" charset="0"/>
        </a:defRPr>
      </a:lvl4pPr>
      <a:lvl5pPr marL="3086100" indent="-342900" algn="l" defTabSz="1371600" rtl="0" eaLnBrk="1" latinLnBrk="0" hangingPunct="1">
        <a:lnSpc>
          <a:spcPct val="90000"/>
        </a:lnSpc>
        <a:spcBef>
          <a:spcPts val="750"/>
        </a:spcBef>
        <a:buFont typeface="Arial" panose="020B0604020202020204" pitchFamily="34" charset="0"/>
        <a:buChar char="•"/>
        <a:defRPr sz="2800" kern="1200">
          <a:solidFill>
            <a:srgbClr val="5C5C5C"/>
          </a:solidFill>
          <a:latin typeface="Arial" panose="020B0604020202020204" pitchFamily="34" charset="0"/>
          <a:ea typeface="+mn-ea"/>
          <a:cs typeface="Arial" panose="020B0604020202020204" pitchFamily="34"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2252" y="917158"/>
            <a:ext cx="15773400" cy="479114"/>
          </a:xfrm>
          <a:prstGeom prst="rect">
            <a:avLst/>
          </a:prstGeom>
        </p:spPr>
        <p:txBody>
          <a:bodyPr vert="horz" lIns="0" tIns="0" rIns="0" bIns="0" rtlCol="0" anchor="ctr">
            <a:noAutofit/>
          </a:bodyPr>
          <a:lstStyle/>
          <a:p>
            <a:r>
              <a:rPr lang="en-GB"/>
              <a:t>Click to edit Master title style</a:t>
            </a:r>
            <a:endParaRPr lang="en-US"/>
          </a:p>
        </p:txBody>
      </p:sp>
      <p:sp>
        <p:nvSpPr>
          <p:cNvPr id="3" name="Text Placeholder 2"/>
          <p:cNvSpPr>
            <a:spLocks noGrp="1"/>
          </p:cNvSpPr>
          <p:nvPr>
            <p:ph type="body" idx="1"/>
          </p:nvPr>
        </p:nvSpPr>
        <p:spPr>
          <a:xfrm>
            <a:off x="754380" y="2733686"/>
            <a:ext cx="15773400" cy="6528015"/>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0" name="Picture 9">
            <a:extLst>
              <a:ext uri="{FF2B5EF4-FFF2-40B4-BE49-F238E27FC236}">
                <a16:creationId xmlns:a16="http://schemas.microsoft.com/office/drawing/2014/main" id="{63B025F9-8CEF-5646-986A-9EFE8D35A47A}"/>
              </a:ext>
            </a:extLst>
          </p:cNvPr>
          <p:cNvPicPr>
            <a:picLocks noChangeAspect="1"/>
          </p:cNvPicPr>
          <p:nvPr userDrawn="1"/>
        </p:nvPicPr>
        <p:blipFill>
          <a:blip r:embed="rId4">
            <a:biLevel thresh="75000"/>
          </a:blip>
          <a:stretch>
            <a:fillRect/>
          </a:stretch>
        </p:blipFill>
        <p:spPr>
          <a:xfrm>
            <a:off x="16042656" y="8877300"/>
            <a:ext cx="1591866" cy="883444"/>
          </a:xfrm>
          <a:prstGeom prst="rect">
            <a:avLst/>
          </a:prstGeom>
        </p:spPr>
      </p:pic>
    </p:spTree>
    <p:extLst>
      <p:ext uri="{BB962C8B-B14F-4D97-AF65-F5344CB8AC3E}">
        <p14:creationId xmlns:p14="http://schemas.microsoft.com/office/powerpoint/2010/main" val="2255305542"/>
      </p:ext>
    </p:extLst>
  </p:cSld>
  <p:clrMap bg1="lt1" tx1="dk1" bg2="lt2" tx2="dk2" accent1="accent1" accent2="accent2" accent3="accent3" accent4="accent4" accent5="accent5" accent6="accent6" hlink="hlink" folHlink="folHlink"/>
  <p:sldLayoutIdLst>
    <p:sldLayoutId id="2147483681" r:id="rId1"/>
    <p:sldLayoutId id="2147483682" r:id="rId2"/>
  </p:sldLayoutIdLst>
  <p:txStyles>
    <p:titleStyle>
      <a:lvl1pPr algn="l" defTabSz="1371600" rtl="0" eaLnBrk="1" latinLnBrk="0" hangingPunct="1">
        <a:lnSpc>
          <a:spcPct val="90000"/>
        </a:lnSpc>
        <a:spcBef>
          <a:spcPct val="0"/>
        </a:spcBef>
        <a:buNone/>
        <a:defRPr sz="6000" kern="1200">
          <a:solidFill>
            <a:srgbClr val="4E226B"/>
          </a:solidFill>
          <a:latin typeface="Arial" panose="020B0604020202020204" pitchFamily="34" charset="0"/>
          <a:ea typeface="+mj-ea"/>
          <a:cs typeface="Arial" panose="020B0604020202020204" pitchFamily="34" charset="0"/>
        </a:defRPr>
      </a:lvl1pPr>
    </p:titleStyle>
    <p:bodyStyle>
      <a:lvl1pPr marL="342900" indent="-342900" algn="l" defTabSz="1371600" rtl="0" eaLnBrk="1" latinLnBrk="0" hangingPunct="1">
        <a:lnSpc>
          <a:spcPct val="90000"/>
        </a:lnSpc>
        <a:spcBef>
          <a:spcPts val="1500"/>
        </a:spcBef>
        <a:buFontTx/>
        <a:buBlip>
          <a:blip r:embed="rId5">
            <a:extLst>
              <a:ext uri="{96DAC541-7B7A-43D3-8B79-37D633B846F1}">
                <asvg:svgBlip xmlns:asvg="http://schemas.microsoft.com/office/drawing/2016/SVG/main" r:embed="rId6"/>
              </a:ext>
            </a:extLst>
          </a:blip>
        </a:buBlip>
        <a:defRPr sz="2800" kern="1200">
          <a:solidFill>
            <a:srgbClr val="5C5C5C"/>
          </a:solidFill>
          <a:latin typeface="Arial" panose="020B0604020202020204" pitchFamily="34" charset="0"/>
          <a:ea typeface="+mn-ea"/>
          <a:cs typeface="Arial" panose="020B0604020202020204" pitchFamily="34" charset="0"/>
        </a:defRPr>
      </a:lvl1pPr>
      <a:lvl2pPr marL="1028700" indent="-342900" algn="l" defTabSz="1371600" rtl="0" eaLnBrk="1" latinLnBrk="0" hangingPunct="1">
        <a:lnSpc>
          <a:spcPct val="90000"/>
        </a:lnSpc>
        <a:spcBef>
          <a:spcPts val="750"/>
        </a:spcBef>
        <a:buFont typeface="Arial" panose="020B0604020202020204" pitchFamily="34" charset="0"/>
        <a:buChar char="•"/>
        <a:defRPr sz="2800" kern="1200">
          <a:solidFill>
            <a:srgbClr val="5C5C5C"/>
          </a:solidFill>
          <a:latin typeface="Arial" panose="020B0604020202020204" pitchFamily="34" charset="0"/>
          <a:ea typeface="+mn-ea"/>
          <a:cs typeface="Arial" panose="020B0604020202020204" pitchFamily="34" charset="0"/>
        </a:defRPr>
      </a:lvl2pPr>
      <a:lvl3pPr marL="1714500" indent="-342900" algn="l" defTabSz="1371600" rtl="0" eaLnBrk="1" latinLnBrk="0" hangingPunct="1">
        <a:lnSpc>
          <a:spcPct val="90000"/>
        </a:lnSpc>
        <a:spcBef>
          <a:spcPts val="750"/>
        </a:spcBef>
        <a:buFont typeface="Arial" panose="020B0604020202020204" pitchFamily="34" charset="0"/>
        <a:buChar char="•"/>
        <a:defRPr sz="2800" kern="1200">
          <a:solidFill>
            <a:srgbClr val="5C5C5C"/>
          </a:solidFill>
          <a:latin typeface="Arial" panose="020B0604020202020204" pitchFamily="34" charset="0"/>
          <a:ea typeface="+mn-ea"/>
          <a:cs typeface="Arial" panose="020B0604020202020204" pitchFamily="34" charset="0"/>
        </a:defRPr>
      </a:lvl3pPr>
      <a:lvl4pPr marL="2400300" indent="-342900" algn="l" defTabSz="1371600" rtl="0" eaLnBrk="1" latinLnBrk="0" hangingPunct="1">
        <a:lnSpc>
          <a:spcPct val="90000"/>
        </a:lnSpc>
        <a:spcBef>
          <a:spcPts val="750"/>
        </a:spcBef>
        <a:buFont typeface="Arial" panose="020B0604020202020204" pitchFamily="34" charset="0"/>
        <a:buChar char="•"/>
        <a:defRPr sz="2800" kern="1200">
          <a:solidFill>
            <a:srgbClr val="5C5C5C"/>
          </a:solidFill>
          <a:latin typeface="Arial" panose="020B0604020202020204" pitchFamily="34" charset="0"/>
          <a:ea typeface="+mn-ea"/>
          <a:cs typeface="Arial" panose="020B0604020202020204" pitchFamily="34" charset="0"/>
        </a:defRPr>
      </a:lvl4pPr>
      <a:lvl5pPr marL="3086100" indent="-342900" algn="l" defTabSz="1371600" rtl="0" eaLnBrk="1" latinLnBrk="0" hangingPunct="1">
        <a:lnSpc>
          <a:spcPct val="90000"/>
        </a:lnSpc>
        <a:spcBef>
          <a:spcPts val="750"/>
        </a:spcBef>
        <a:buFont typeface="Arial" panose="020B0604020202020204" pitchFamily="34" charset="0"/>
        <a:buChar char="•"/>
        <a:defRPr sz="2800" kern="1200">
          <a:solidFill>
            <a:srgbClr val="5C5C5C"/>
          </a:solidFill>
          <a:latin typeface="Arial" panose="020B0604020202020204" pitchFamily="34" charset="0"/>
          <a:ea typeface="+mn-ea"/>
          <a:cs typeface="Arial" panose="020B0604020202020204" pitchFamily="34"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2252" y="917158"/>
            <a:ext cx="15773400" cy="479114"/>
          </a:xfrm>
          <a:prstGeom prst="rect">
            <a:avLst/>
          </a:prstGeom>
        </p:spPr>
        <p:txBody>
          <a:bodyPr vert="horz" lIns="0" tIns="0" rIns="0" bIns="0" rtlCol="0" anchor="ctr">
            <a:noAutofit/>
          </a:bodyPr>
          <a:lstStyle/>
          <a:p>
            <a:r>
              <a:rPr lang="en-GB"/>
              <a:t>Click to edit Master title style</a:t>
            </a:r>
            <a:endParaRPr lang="en-US"/>
          </a:p>
        </p:txBody>
      </p:sp>
      <p:sp>
        <p:nvSpPr>
          <p:cNvPr id="3" name="Text Placeholder 2"/>
          <p:cNvSpPr>
            <a:spLocks noGrp="1"/>
          </p:cNvSpPr>
          <p:nvPr>
            <p:ph type="body" idx="1"/>
          </p:nvPr>
        </p:nvSpPr>
        <p:spPr>
          <a:xfrm>
            <a:off x="754380" y="2733686"/>
            <a:ext cx="15773400" cy="6528015"/>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0" name="Picture 9">
            <a:extLst>
              <a:ext uri="{FF2B5EF4-FFF2-40B4-BE49-F238E27FC236}">
                <a16:creationId xmlns:a16="http://schemas.microsoft.com/office/drawing/2014/main" id="{63B025F9-8CEF-5646-986A-9EFE8D35A47A}"/>
              </a:ext>
            </a:extLst>
          </p:cNvPr>
          <p:cNvPicPr>
            <a:picLocks noChangeAspect="1"/>
          </p:cNvPicPr>
          <p:nvPr userDrawn="1"/>
        </p:nvPicPr>
        <p:blipFill>
          <a:blip r:embed="rId4">
            <a:biLevel thresh="75000"/>
          </a:blip>
          <a:stretch>
            <a:fillRect/>
          </a:stretch>
        </p:blipFill>
        <p:spPr>
          <a:xfrm>
            <a:off x="16042656" y="8877300"/>
            <a:ext cx="1591866" cy="883444"/>
          </a:xfrm>
          <a:prstGeom prst="rect">
            <a:avLst/>
          </a:prstGeom>
        </p:spPr>
      </p:pic>
    </p:spTree>
    <p:extLst>
      <p:ext uri="{BB962C8B-B14F-4D97-AF65-F5344CB8AC3E}">
        <p14:creationId xmlns:p14="http://schemas.microsoft.com/office/powerpoint/2010/main" val="1345918485"/>
      </p:ext>
    </p:extLst>
  </p:cSld>
  <p:clrMap bg1="lt1" tx1="dk1" bg2="lt2" tx2="dk2" accent1="accent1" accent2="accent2" accent3="accent3" accent4="accent4" accent5="accent5" accent6="accent6" hlink="hlink" folHlink="folHlink"/>
  <p:sldLayoutIdLst>
    <p:sldLayoutId id="2147483684" r:id="rId1"/>
    <p:sldLayoutId id="2147483685" r:id="rId2"/>
  </p:sldLayoutIdLst>
  <p:txStyles>
    <p:titleStyle>
      <a:lvl1pPr algn="l" defTabSz="1371600" rtl="0" eaLnBrk="1" latinLnBrk="0" hangingPunct="1">
        <a:lnSpc>
          <a:spcPct val="90000"/>
        </a:lnSpc>
        <a:spcBef>
          <a:spcPct val="0"/>
        </a:spcBef>
        <a:buNone/>
        <a:defRPr sz="6000" kern="1200">
          <a:solidFill>
            <a:srgbClr val="4E226B"/>
          </a:solidFill>
          <a:latin typeface="Arial" panose="020B0604020202020204" pitchFamily="34" charset="0"/>
          <a:ea typeface="+mj-ea"/>
          <a:cs typeface="Arial" panose="020B0604020202020204" pitchFamily="34" charset="0"/>
        </a:defRPr>
      </a:lvl1pPr>
    </p:titleStyle>
    <p:bodyStyle>
      <a:lvl1pPr marL="342900" indent="-342900" algn="l" defTabSz="1371600" rtl="0" eaLnBrk="1" latinLnBrk="0" hangingPunct="1">
        <a:lnSpc>
          <a:spcPct val="90000"/>
        </a:lnSpc>
        <a:spcBef>
          <a:spcPts val="1500"/>
        </a:spcBef>
        <a:buFontTx/>
        <a:buBlip>
          <a:blip r:embed="rId5">
            <a:extLst>
              <a:ext uri="{96DAC541-7B7A-43D3-8B79-37D633B846F1}">
                <asvg:svgBlip xmlns:asvg="http://schemas.microsoft.com/office/drawing/2016/SVG/main" r:embed="rId6"/>
              </a:ext>
            </a:extLst>
          </a:blip>
        </a:buBlip>
        <a:defRPr sz="2800" kern="1200">
          <a:solidFill>
            <a:srgbClr val="5C5C5C"/>
          </a:solidFill>
          <a:latin typeface="Arial" panose="020B0604020202020204" pitchFamily="34" charset="0"/>
          <a:ea typeface="+mn-ea"/>
          <a:cs typeface="Arial" panose="020B0604020202020204" pitchFamily="34" charset="0"/>
        </a:defRPr>
      </a:lvl1pPr>
      <a:lvl2pPr marL="1028700" indent="-342900" algn="l" defTabSz="1371600" rtl="0" eaLnBrk="1" latinLnBrk="0" hangingPunct="1">
        <a:lnSpc>
          <a:spcPct val="90000"/>
        </a:lnSpc>
        <a:spcBef>
          <a:spcPts val="750"/>
        </a:spcBef>
        <a:buFont typeface="Arial" panose="020B0604020202020204" pitchFamily="34" charset="0"/>
        <a:buChar char="•"/>
        <a:defRPr sz="2800" kern="1200">
          <a:solidFill>
            <a:srgbClr val="5C5C5C"/>
          </a:solidFill>
          <a:latin typeface="Arial" panose="020B0604020202020204" pitchFamily="34" charset="0"/>
          <a:ea typeface="+mn-ea"/>
          <a:cs typeface="Arial" panose="020B0604020202020204" pitchFamily="34" charset="0"/>
        </a:defRPr>
      </a:lvl2pPr>
      <a:lvl3pPr marL="1714500" indent="-342900" algn="l" defTabSz="1371600" rtl="0" eaLnBrk="1" latinLnBrk="0" hangingPunct="1">
        <a:lnSpc>
          <a:spcPct val="90000"/>
        </a:lnSpc>
        <a:spcBef>
          <a:spcPts val="750"/>
        </a:spcBef>
        <a:buFont typeface="Arial" panose="020B0604020202020204" pitchFamily="34" charset="0"/>
        <a:buChar char="•"/>
        <a:defRPr sz="2800" kern="1200">
          <a:solidFill>
            <a:srgbClr val="5C5C5C"/>
          </a:solidFill>
          <a:latin typeface="Arial" panose="020B0604020202020204" pitchFamily="34" charset="0"/>
          <a:ea typeface="+mn-ea"/>
          <a:cs typeface="Arial" panose="020B0604020202020204" pitchFamily="34" charset="0"/>
        </a:defRPr>
      </a:lvl3pPr>
      <a:lvl4pPr marL="2400300" indent="-342900" algn="l" defTabSz="1371600" rtl="0" eaLnBrk="1" latinLnBrk="0" hangingPunct="1">
        <a:lnSpc>
          <a:spcPct val="90000"/>
        </a:lnSpc>
        <a:spcBef>
          <a:spcPts val="750"/>
        </a:spcBef>
        <a:buFont typeface="Arial" panose="020B0604020202020204" pitchFamily="34" charset="0"/>
        <a:buChar char="•"/>
        <a:defRPr sz="2800" kern="1200">
          <a:solidFill>
            <a:srgbClr val="5C5C5C"/>
          </a:solidFill>
          <a:latin typeface="Arial" panose="020B0604020202020204" pitchFamily="34" charset="0"/>
          <a:ea typeface="+mn-ea"/>
          <a:cs typeface="Arial" panose="020B0604020202020204" pitchFamily="34" charset="0"/>
        </a:defRPr>
      </a:lvl4pPr>
      <a:lvl5pPr marL="3086100" indent="-342900" algn="l" defTabSz="1371600" rtl="0" eaLnBrk="1" latinLnBrk="0" hangingPunct="1">
        <a:lnSpc>
          <a:spcPct val="90000"/>
        </a:lnSpc>
        <a:spcBef>
          <a:spcPts val="750"/>
        </a:spcBef>
        <a:buFont typeface="Arial" panose="020B0604020202020204" pitchFamily="34" charset="0"/>
        <a:buChar char="•"/>
        <a:defRPr sz="2800" kern="1200">
          <a:solidFill>
            <a:srgbClr val="5C5C5C"/>
          </a:solidFill>
          <a:latin typeface="Arial" panose="020B0604020202020204" pitchFamily="34" charset="0"/>
          <a:ea typeface="+mn-ea"/>
          <a:cs typeface="Arial" panose="020B0604020202020204" pitchFamily="34"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2252" y="917158"/>
            <a:ext cx="15773400" cy="479114"/>
          </a:xfrm>
          <a:prstGeom prst="rect">
            <a:avLst/>
          </a:prstGeom>
        </p:spPr>
        <p:txBody>
          <a:bodyPr vert="horz" lIns="0" tIns="0" rIns="0" bIns="0" rtlCol="0" anchor="ctr">
            <a:noAutofit/>
          </a:bodyPr>
          <a:lstStyle/>
          <a:p>
            <a:r>
              <a:rPr lang="en-GB"/>
              <a:t>Click to edit Master title style</a:t>
            </a:r>
            <a:endParaRPr lang="en-US"/>
          </a:p>
        </p:txBody>
      </p:sp>
      <p:sp>
        <p:nvSpPr>
          <p:cNvPr id="3" name="Text Placeholder 2"/>
          <p:cNvSpPr>
            <a:spLocks noGrp="1"/>
          </p:cNvSpPr>
          <p:nvPr>
            <p:ph type="body" idx="1"/>
          </p:nvPr>
        </p:nvSpPr>
        <p:spPr>
          <a:xfrm>
            <a:off x="754380" y="2733686"/>
            <a:ext cx="15773400" cy="6528015"/>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0" name="Picture 9">
            <a:extLst>
              <a:ext uri="{FF2B5EF4-FFF2-40B4-BE49-F238E27FC236}">
                <a16:creationId xmlns:a16="http://schemas.microsoft.com/office/drawing/2014/main" id="{63B025F9-8CEF-5646-986A-9EFE8D35A47A}"/>
              </a:ext>
            </a:extLst>
          </p:cNvPr>
          <p:cNvPicPr>
            <a:picLocks noChangeAspect="1"/>
          </p:cNvPicPr>
          <p:nvPr userDrawn="1"/>
        </p:nvPicPr>
        <p:blipFill>
          <a:blip r:embed="rId4">
            <a:biLevel thresh="75000"/>
          </a:blip>
          <a:stretch>
            <a:fillRect/>
          </a:stretch>
        </p:blipFill>
        <p:spPr>
          <a:xfrm>
            <a:off x="16042656" y="8877300"/>
            <a:ext cx="1591866" cy="883444"/>
          </a:xfrm>
          <a:prstGeom prst="rect">
            <a:avLst/>
          </a:prstGeom>
        </p:spPr>
      </p:pic>
    </p:spTree>
    <p:extLst>
      <p:ext uri="{BB962C8B-B14F-4D97-AF65-F5344CB8AC3E}">
        <p14:creationId xmlns:p14="http://schemas.microsoft.com/office/powerpoint/2010/main" val="3893555067"/>
      </p:ext>
    </p:extLst>
  </p:cSld>
  <p:clrMap bg1="lt1" tx1="dk1" bg2="lt2" tx2="dk2" accent1="accent1" accent2="accent2" accent3="accent3" accent4="accent4" accent5="accent5" accent6="accent6" hlink="hlink" folHlink="folHlink"/>
  <p:sldLayoutIdLst>
    <p:sldLayoutId id="2147483687" r:id="rId1"/>
    <p:sldLayoutId id="2147483688" r:id="rId2"/>
  </p:sldLayoutIdLst>
  <p:txStyles>
    <p:titleStyle>
      <a:lvl1pPr algn="l" defTabSz="1371600" rtl="0" eaLnBrk="1" latinLnBrk="0" hangingPunct="1">
        <a:lnSpc>
          <a:spcPct val="90000"/>
        </a:lnSpc>
        <a:spcBef>
          <a:spcPct val="0"/>
        </a:spcBef>
        <a:buNone/>
        <a:defRPr sz="6000" kern="1200">
          <a:solidFill>
            <a:srgbClr val="4E226B"/>
          </a:solidFill>
          <a:latin typeface="Arial" panose="020B0604020202020204" pitchFamily="34" charset="0"/>
          <a:ea typeface="+mj-ea"/>
          <a:cs typeface="Arial" panose="020B0604020202020204" pitchFamily="34" charset="0"/>
        </a:defRPr>
      </a:lvl1pPr>
    </p:titleStyle>
    <p:bodyStyle>
      <a:lvl1pPr marL="342900" indent="-342900" algn="l" defTabSz="1371600" rtl="0" eaLnBrk="1" latinLnBrk="0" hangingPunct="1">
        <a:lnSpc>
          <a:spcPct val="90000"/>
        </a:lnSpc>
        <a:spcBef>
          <a:spcPts val="1500"/>
        </a:spcBef>
        <a:buFontTx/>
        <a:buBlip>
          <a:blip r:embed="rId5">
            <a:extLst>
              <a:ext uri="{96DAC541-7B7A-43D3-8B79-37D633B846F1}">
                <asvg:svgBlip xmlns:asvg="http://schemas.microsoft.com/office/drawing/2016/SVG/main" r:embed="rId6"/>
              </a:ext>
            </a:extLst>
          </a:blip>
        </a:buBlip>
        <a:defRPr sz="2800" kern="1200">
          <a:solidFill>
            <a:srgbClr val="5C5C5C"/>
          </a:solidFill>
          <a:latin typeface="Arial" panose="020B0604020202020204" pitchFamily="34" charset="0"/>
          <a:ea typeface="+mn-ea"/>
          <a:cs typeface="Arial" panose="020B0604020202020204" pitchFamily="34" charset="0"/>
        </a:defRPr>
      </a:lvl1pPr>
      <a:lvl2pPr marL="1028700" indent="-342900" algn="l" defTabSz="1371600" rtl="0" eaLnBrk="1" latinLnBrk="0" hangingPunct="1">
        <a:lnSpc>
          <a:spcPct val="90000"/>
        </a:lnSpc>
        <a:spcBef>
          <a:spcPts val="750"/>
        </a:spcBef>
        <a:buFont typeface="Arial" panose="020B0604020202020204" pitchFamily="34" charset="0"/>
        <a:buChar char="•"/>
        <a:defRPr sz="2800" kern="1200">
          <a:solidFill>
            <a:srgbClr val="5C5C5C"/>
          </a:solidFill>
          <a:latin typeface="Arial" panose="020B0604020202020204" pitchFamily="34" charset="0"/>
          <a:ea typeface="+mn-ea"/>
          <a:cs typeface="Arial" panose="020B0604020202020204" pitchFamily="34" charset="0"/>
        </a:defRPr>
      </a:lvl2pPr>
      <a:lvl3pPr marL="1714500" indent="-342900" algn="l" defTabSz="1371600" rtl="0" eaLnBrk="1" latinLnBrk="0" hangingPunct="1">
        <a:lnSpc>
          <a:spcPct val="90000"/>
        </a:lnSpc>
        <a:spcBef>
          <a:spcPts val="750"/>
        </a:spcBef>
        <a:buFont typeface="Arial" panose="020B0604020202020204" pitchFamily="34" charset="0"/>
        <a:buChar char="•"/>
        <a:defRPr sz="2800" kern="1200">
          <a:solidFill>
            <a:srgbClr val="5C5C5C"/>
          </a:solidFill>
          <a:latin typeface="Arial" panose="020B0604020202020204" pitchFamily="34" charset="0"/>
          <a:ea typeface="+mn-ea"/>
          <a:cs typeface="Arial" panose="020B0604020202020204" pitchFamily="34" charset="0"/>
        </a:defRPr>
      </a:lvl3pPr>
      <a:lvl4pPr marL="2400300" indent="-342900" algn="l" defTabSz="1371600" rtl="0" eaLnBrk="1" latinLnBrk="0" hangingPunct="1">
        <a:lnSpc>
          <a:spcPct val="90000"/>
        </a:lnSpc>
        <a:spcBef>
          <a:spcPts val="750"/>
        </a:spcBef>
        <a:buFont typeface="Arial" panose="020B0604020202020204" pitchFamily="34" charset="0"/>
        <a:buChar char="•"/>
        <a:defRPr sz="2800" kern="1200">
          <a:solidFill>
            <a:srgbClr val="5C5C5C"/>
          </a:solidFill>
          <a:latin typeface="Arial" panose="020B0604020202020204" pitchFamily="34" charset="0"/>
          <a:ea typeface="+mn-ea"/>
          <a:cs typeface="Arial" panose="020B0604020202020204" pitchFamily="34" charset="0"/>
        </a:defRPr>
      </a:lvl4pPr>
      <a:lvl5pPr marL="3086100" indent="-342900" algn="l" defTabSz="1371600" rtl="0" eaLnBrk="1" latinLnBrk="0" hangingPunct="1">
        <a:lnSpc>
          <a:spcPct val="90000"/>
        </a:lnSpc>
        <a:spcBef>
          <a:spcPts val="750"/>
        </a:spcBef>
        <a:buFont typeface="Arial" panose="020B0604020202020204" pitchFamily="34" charset="0"/>
        <a:buChar char="•"/>
        <a:defRPr sz="2800" kern="1200">
          <a:solidFill>
            <a:srgbClr val="5C5C5C"/>
          </a:solidFill>
          <a:latin typeface="Arial" panose="020B0604020202020204" pitchFamily="34" charset="0"/>
          <a:ea typeface="+mn-ea"/>
          <a:cs typeface="Arial" panose="020B0604020202020204" pitchFamily="34"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33.svg"/><Relationship Id="rId2" Type="http://schemas.openxmlformats.org/officeDocument/2006/relationships/image" Target="../media/image18.png"/><Relationship Id="rId16"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7.jpg"/><Relationship Id="rId5" Type="http://schemas.openxmlformats.org/officeDocument/2006/relationships/image" Target="../media/image36.jpeg"/><Relationship Id="rId4" Type="http://schemas.openxmlformats.org/officeDocument/2006/relationships/image" Target="../media/image3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147C0-CDAA-0346-853D-4CED36901157}"/>
              </a:ext>
            </a:extLst>
          </p:cNvPr>
          <p:cNvSpPr>
            <a:spLocks noGrp="1"/>
          </p:cNvSpPr>
          <p:nvPr>
            <p:ph type="ctrTitle"/>
          </p:nvPr>
        </p:nvSpPr>
        <p:spPr>
          <a:xfrm>
            <a:off x="9715422" y="3147301"/>
            <a:ext cx="10700520" cy="3581953"/>
          </a:xfrm>
        </p:spPr>
        <p:txBody>
          <a:bodyPr>
            <a:normAutofit/>
          </a:bodyPr>
          <a:lstStyle/>
          <a:p>
            <a:r>
              <a:rPr lang="en-US" sz="5000" dirty="0"/>
              <a:t>The ASB Team </a:t>
            </a:r>
            <a:br>
              <a:rPr lang="en-US" sz="5000" dirty="0"/>
            </a:br>
            <a:r>
              <a:rPr lang="en-US" sz="5000" dirty="0"/>
              <a:t>Service Delivery Briefing</a:t>
            </a:r>
          </a:p>
        </p:txBody>
      </p:sp>
    </p:spTree>
    <p:extLst>
      <p:ext uri="{BB962C8B-B14F-4D97-AF65-F5344CB8AC3E}">
        <p14:creationId xmlns:p14="http://schemas.microsoft.com/office/powerpoint/2010/main" val="365799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8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0CB4EC63-D246-4FE3-AA28-4CC77F487F6F}"/>
              </a:ext>
            </a:extLst>
          </p:cNvPr>
          <p:cNvSpPr txBox="1"/>
          <p:nvPr/>
        </p:nvSpPr>
        <p:spPr>
          <a:xfrm>
            <a:off x="965200" y="482675"/>
            <a:ext cx="16357599" cy="1703868"/>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buClr>
                <a:srgbClr val="000000"/>
              </a:buClr>
            </a:pPr>
            <a:r>
              <a:rPr lang="en-US" sz="5400" b="1" kern="1200" dirty="0">
                <a:solidFill>
                  <a:schemeClr val="tx1"/>
                </a:solidFill>
                <a:latin typeface="+mj-lt"/>
                <a:ea typeface="+mj-ea"/>
                <a:cs typeface="+mj-cs"/>
                <a:sym typeface="Arial"/>
              </a:rPr>
              <a:t>Background &amp; Context</a:t>
            </a:r>
          </a:p>
          <a:p>
            <a:pPr algn="ctr" defTabSz="914400">
              <a:lnSpc>
                <a:spcPct val="90000"/>
              </a:lnSpc>
              <a:spcBef>
                <a:spcPct val="0"/>
              </a:spcBef>
              <a:spcAft>
                <a:spcPts val="600"/>
              </a:spcAft>
              <a:buClr>
                <a:srgbClr val="000000"/>
              </a:buClr>
            </a:pPr>
            <a:endParaRPr lang="en-US" sz="5400" b="1" kern="1200" dirty="0">
              <a:solidFill>
                <a:schemeClr val="tx1"/>
              </a:solidFill>
              <a:latin typeface="+mj-lt"/>
              <a:ea typeface="+mj-ea"/>
              <a:cs typeface="+mj-cs"/>
              <a:sym typeface="Arial"/>
            </a:endParaRPr>
          </a:p>
        </p:txBody>
      </p:sp>
      <p:sp>
        <p:nvSpPr>
          <p:cNvPr id="30" name="Rectangle 2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6578869" y="3180601"/>
            <a:ext cx="968201" cy="96805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Isosceles Triangle 3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433309" y="2014999"/>
            <a:ext cx="3799834" cy="1909548"/>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Isosceles Triangle 3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2874" y="7656184"/>
            <a:ext cx="3026837" cy="152109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Rectangle: Rounded Corners 1">
            <a:extLst>
              <a:ext uri="{FF2B5EF4-FFF2-40B4-BE49-F238E27FC236}">
                <a16:creationId xmlns:a16="http://schemas.microsoft.com/office/drawing/2014/main" id="{EECC64F8-5579-4E61-A2FF-8F6EC9A18EC2}"/>
              </a:ext>
            </a:extLst>
          </p:cNvPr>
          <p:cNvSpPr/>
          <p:nvPr/>
        </p:nvSpPr>
        <p:spPr>
          <a:xfrm>
            <a:off x="540461" y="1400176"/>
            <a:ext cx="17207078" cy="85299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41818" y="8594444"/>
            <a:ext cx="728479" cy="7283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Content Placeholder 2">
            <a:extLst>
              <a:ext uri="{FF2B5EF4-FFF2-40B4-BE49-F238E27FC236}">
                <a16:creationId xmlns:a16="http://schemas.microsoft.com/office/drawing/2014/main" id="{89F11ACC-8C91-4E9C-8F00-932F1B7DA2D3}"/>
              </a:ext>
            </a:extLst>
          </p:cNvPr>
          <p:cNvSpPr txBox="1">
            <a:spLocks/>
          </p:cNvSpPr>
          <p:nvPr/>
        </p:nvSpPr>
        <p:spPr>
          <a:xfrm>
            <a:off x="965200" y="1800225"/>
            <a:ext cx="16357599" cy="76734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bg1"/>
                </a:solidFill>
              </a:rPr>
              <a:t>In 2019, the Council launched its first </a:t>
            </a:r>
            <a:r>
              <a:rPr lang="en-US" sz="2400" b="1" dirty="0">
                <a:solidFill>
                  <a:schemeClr val="bg1"/>
                </a:solidFill>
              </a:rPr>
              <a:t>Anti Social Behaviour Strategy</a:t>
            </a:r>
            <a:r>
              <a:rPr lang="en-US" sz="2400" dirty="0">
                <a:solidFill>
                  <a:schemeClr val="bg1"/>
                </a:solidFill>
              </a:rPr>
              <a:t> together with a detailed operational delivery plan. Key commitments have progressed including strengthening the Council’s ASB Service offer and enhancing our partnership working with the Police.</a:t>
            </a:r>
          </a:p>
          <a:p>
            <a:pPr marL="0" indent="0">
              <a:buNone/>
            </a:pPr>
            <a:r>
              <a:rPr lang="en-US" sz="2400" dirty="0">
                <a:solidFill>
                  <a:schemeClr val="bg1"/>
                </a:solidFill>
              </a:rPr>
              <a:t>We have seen several improvements such as:</a:t>
            </a:r>
          </a:p>
          <a:p>
            <a:pPr>
              <a:buFont typeface="Wingdings" panose="05000000000000000000" pitchFamily="2" charset="2"/>
              <a:buChar char="Ø"/>
            </a:pPr>
            <a:r>
              <a:rPr lang="en-US" sz="2400" b="1" dirty="0">
                <a:solidFill>
                  <a:schemeClr val="bg1"/>
                </a:solidFill>
              </a:rPr>
              <a:t>The customer journey for reporting ASB </a:t>
            </a:r>
            <a:r>
              <a:rPr lang="en-US" sz="2400" dirty="0">
                <a:solidFill>
                  <a:schemeClr val="bg1"/>
                </a:solidFill>
              </a:rPr>
              <a:t>– ASB Chatbot (beta mode) &amp; Firmstep online reporting form streamlined.</a:t>
            </a:r>
          </a:p>
          <a:p>
            <a:pPr>
              <a:buFont typeface="Wingdings" panose="05000000000000000000" pitchFamily="2" charset="2"/>
              <a:buChar char="Ø"/>
            </a:pPr>
            <a:r>
              <a:rPr lang="en-US" sz="2400" b="1" dirty="0">
                <a:solidFill>
                  <a:schemeClr val="bg1"/>
                </a:solidFill>
              </a:rPr>
              <a:t>Closer working relationship with the Problem-Solving Policing Team (forming a virtual team) </a:t>
            </a:r>
            <a:r>
              <a:rPr lang="en-US" sz="2400" dirty="0">
                <a:solidFill>
                  <a:schemeClr val="bg1"/>
                </a:solidFill>
              </a:rPr>
              <a:t>– Police Commendation received March 2022 for best practise on tackling cuckooed and problematic premises via Operation Monkash. </a:t>
            </a:r>
          </a:p>
          <a:p>
            <a:pPr>
              <a:buFont typeface="Wingdings" panose="05000000000000000000" pitchFamily="2" charset="2"/>
              <a:buChar char="Ø"/>
            </a:pPr>
            <a:r>
              <a:rPr lang="en-US" sz="2400" b="1" dirty="0">
                <a:solidFill>
                  <a:schemeClr val="bg1"/>
                </a:solidFill>
              </a:rPr>
              <a:t>Parkguard ASB Patrol Service </a:t>
            </a:r>
            <a:r>
              <a:rPr lang="en-US" sz="2400" dirty="0">
                <a:solidFill>
                  <a:schemeClr val="bg1"/>
                </a:solidFill>
              </a:rPr>
              <a:t>- implemented to conduct ASB Patrols across the borough with Police operating 7 days a week. </a:t>
            </a:r>
          </a:p>
          <a:p>
            <a:pPr>
              <a:buFont typeface="Wingdings" panose="05000000000000000000" pitchFamily="2" charset="2"/>
              <a:buChar char="Ø"/>
            </a:pPr>
            <a:r>
              <a:rPr lang="en-US" sz="2400" b="1" dirty="0">
                <a:solidFill>
                  <a:schemeClr val="bg1"/>
                </a:solidFill>
              </a:rPr>
              <a:t>Successful Joint operations </a:t>
            </a:r>
            <a:r>
              <a:rPr lang="en-US" sz="2400" dirty="0">
                <a:solidFill>
                  <a:schemeClr val="bg1"/>
                </a:solidFill>
              </a:rPr>
              <a:t>- including Op </a:t>
            </a:r>
            <a:r>
              <a:rPr lang="en-US" sz="2400" dirty="0" err="1">
                <a:solidFill>
                  <a:schemeClr val="bg1"/>
                </a:solidFill>
              </a:rPr>
              <a:t>Monkash</a:t>
            </a:r>
            <a:r>
              <a:rPr lang="en-US" sz="2400" dirty="0">
                <a:solidFill>
                  <a:schemeClr val="bg1"/>
                </a:solidFill>
              </a:rPr>
              <a:t> which focus on identifying properties/persons who are victims of cuckooing so safeguarding of the tenant can be implemented, and Op </a:t>
            </a:r>
            <a:r>
              <a:rPr lang="en-US" sz="2400" dirty="0" err="1">
                <a:solidFill>
                  <a:schemeClr val="bg1"/>
                </a:solidFill>
              </a:rPr>
              <a:t>Moontwist</a:t>
            </a:r>
            <a:r>
              <a:rPr lang="en-US" sz="2400" dirty="0">
                <a:solidFill>
                  <a:schemeClr val="bg1"/>
                </a:solidFill>
              </a:rPr>
              <a:t> which focus on identifying properties which are run as brothels. Once established the perpetrators can be issued a CPW, and LL informed or warned about the use of their property. This operation also focus on modern day slavery and sex trafficking.</a:t>
            </a:r>
          </a:p>
          <a:p>
            <a:pPr>
              <a:buFont typeface="Wingdings" panose="05000000000000000000" pitchFamily="2" charset="2"/>
              <a:buChar char="Ø"/>
            </a:pPr>
            <a:r>
              <a:rPr lang="en-US" sz="2400" b="1" dirty="0">
                <a:solidFill>
                  <a:schemeClr val="bg1"/>
                </a:solidFill>
              </a:rPr>
              <a:t>Implemented &amp; Refreshed Partnership Meetings </a:t>
            </a:r>
            <a:r>
              <a:rPr lang="en-US" sz="2400" dirty="0">
                <a:solidFill>
                  <a:schemeClr val="bg1"/>
                </a:solidFill>
              </a:rPr>
              <a:t>– ASB Risk Assessment Conference (ASBRAC) focusses on victims of ASB and the Problem-Solving Partnership Meeting (PSPM) meets fortnightly attended by partners from Police, neighbourhoods, ASB and other services.</a:t>
            </a:r>
          </a:p>
          <a:p>
            <a:pPr>
              <a:buFont typeface="Wingdings" panose="05000000000000000000" pitchFamily="2" charset="2"/>
              <a:buChar char="Ø"/>
            </a:pPr>
            <a:r>
              <a:rPr lang="en-US" sz="2400" b="1" dirty="0">
                <a:solidFill>
                  <a:schemeClr val="bg1"/>
                </a:solidFill>
              </a:rPr>
              <a:t>Supporting Residential Providers </a:t>
            </a:r>
            <a:r>
              <a:rPr lang="en-US" sz="2400" dirty="0">
                <a:solidFill>
                  <a:schemeClr val="bg1"/>
                </a:solidFill>
              </a:rPr>
              <a:t>– As part of the Housing Compact via ASBRAC, PSPM, ASB Patrol service and Closure Orders</a:t>
            </a:r>
          </a:p>
          <a:p>
            <a:pPr>
              <a:buFont typeface="Wingdings" panose="05000000000000000000" pitchFamily="2" charset="2"/>
              <a:buChar char="Ø"/>
            </a:pPr>
            <a:r>
              <a:rPr lang="en-US" sz="2400" b="1" dirty="0">
                <a:solidFill>
                  <a:schemeClr val="bg1"/>
                </a:solidFill>
              </a:rPr>
              <a:t>Performance monitoring </a:t>
            </a:r>
            <a:r>
              <a:rPr lang="en-US" sz="2400" dirty="0">
                <a:solidFill>
                  <a:schemeClr val="bg1"/>
                </a:solidFill>
              </a:rPr>
              <a:t>- Power BI performance report for the ASB Team in place. </a:t>
            </a:r>
          </a:p>
          <a:p>
            <a:pPr marL="0"/>
            <a:endParaRPr lang="en-US" sz="2100" b="1" dirty="0">
              <a:solidFill>
                <a:schemeClr val="bg1"/>
              </a:solidFill>
            </a:endParaRPr>
          </a:p>
          <a:p>
            <a:pPr marL="0"/>
            <a:endParaRPr lang="en-US" sz="2100" dirty="0">
              <a:solidFill>
                <a:schemeClr val="bg1"/>
              </a:solidFill>
            </a:endParaRPr>
          </a:p>
          <a:p>
            <a:pPr marL="0"/>
            <a:endParaRPr lang="en-US" sz="2100" dirty="0">
              <a:solidFill>
                <a:schemeClr val="bg1"/>
              </a:solidFill>
            </a:endParaRPr>
          </a:p>
          <a:p>
            <a:pPr marL="0"/>
            <a:endParaRPr lang="en-US" sz="2100" dirty="0">
              <a:solidFill>
                <a:schemeClr val="bg1"/>
              </a:solidFill>
            </a:endParaRPr>
          </a:p>
        </p:txBody>
      </p:sp>
    </p:spTree>
    <p:extLst>
      <p:ext uri="{BB962C8B-B14F-4D97-AF65-F5344CB8AC3E}">
        <p14:creationId xmlns:p14="http://schemas.microsoft.com/office/powerpoint/2010/main" val="1771662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887077-BDD4-4C37-9F98-7562C790C4E0}"/>
              </a:ext>
            </a:extLst>
          </p:cNvPr>
          <p:cNvSpPr>
            <a:spLocks noGrp="1"/>
          </p:cNvSpPr>
          <p:nvPr>
            <p:ph type="title"/>
          </p:nvPr>
        </p:nvSpPr>
        <p:spPr>
          <a:xfrm>
            <a:off x="895465" y="302744"/>
            <a:ext cx="15691272" cy="479114"/>
          </a:xfrm>
        </p:spPr>
        <p:txBody>
          <a:bodyPr/>
          <a:lstStyle/>
          <a:p>
            <a:pPr algn="ctr"/>
            <a:r>
              <a:rPr lang="en-GB" dirty="0"/>
              <a:t>ASB Team Structure</a:t>
            </a:r>
          </a:p>
        </p:txBody>
      </p:sp>
      <p:pic>
        <p:nvPicPr>
          <p:cNvPr id="7" name="Graphic 6" descr="User">
            <a:extLst>
              <a:ext uri="{FF2B5EF4-FFF2-40B4-BE49-F238E27FC236}">
                <a16:creationId xmlns:a16="http://schemas.microsoft.com/office/drawing/2014/main" id="{69D06CCD-81AE-49AA-BDFB-A7A1A5BF47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86800" y="1017444"/>
            <a:ext cx="914400" cy="914400"/>
          </a:xfrm>
          <a:prstGeom prst="rect">
            <a:avLst/>
          </a:prstGeom>
        </p:spPr>
      </p:pic>
      <p:pic>
        <p:nvPicPr>
          <p:cNvPr id="8" name="Graphic 7" descr="User">
            <a:extLst>
              <a:ext uri="{FF2B5EF4-FFF2-40B4-BE49-F238E27FC236}">
                <a16:creationId xmlns:a16="http://schemas.microsoft.com/office/drawing/2014/main" id="{8C6024E3-611C-4757-9151-29CAEF97167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96493" y="3209779"/>
            <a:ext cx="914400" cy="914400"/>
          </a:xfrm>
          <a:prstGeom prst="rect">
            <a:avLst/>
          </a:prstGeom>
        </p:spPr>
      </p:pic>
      <p:pic>
        <p:nvPicPr>
          <p:cNvPr id="9" name="Graphic 8" descr="User">
            <a:extLst>
              <a:ext uri="{FF2B5EF4-FFF2-40B4-BE49-F238E27FC236}">
                <a16:creationId xmlns:a16="http://schemas.microsoft.com/office/drawing/2014/main" id="{8A1D0EFD-E56E-4AB0-9D19-B3B83F208D4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023031" y="6360595"/>
            <a:ext cx="914400" cy="914400"/>
          </a:xfrm>
          <a:prstGeom prst="rect">
            <a:avLst/>
          </a:prstGeom>
        </p:spPr>
      </p:pic>
      <p:sp>
        <p:nvSpPr>
          <p:cNvPr id="12" name="TextBox 11">
            <a:extLst>
              <a:ext uri="{FF2B5EF4-FFF2-40B4-BE49-F238E27FC236}">
                <a16:creationId xmlns:a16="http://schemas.microsoft.com/office/drawing/2014/main" id="{4A1FC4CA-C82C-403C-A089-81B42CA2DD0B}"/>
              </a:ext>
            </a:extLst>
          </p:cNvPr>
          <p:cNvSpPr txBox="1"/>
          <p:nvPr/>
        </p:nvSpPr>
        <p:spPr>
          <a:xfrm>
            <a:off x="4745395" y="4068925"/>
            <a:ext cx="1213258" cy="769441"/>
          </a:xfrm>
          <a:prstGeom prst="rect">
            <a:avLst/>
          </a:prstGeom>
          <a:noFill/>
        </p:spPr>
        <p:txBody>
          <a:bodyPr wrap="square" rtlCol="0">
            <a:spAutoFit/>
          </a:bodyPr>
          <a:lstStyle/>
          <a:p>
            <a:pPr algn="ctr"/>
            <a:r>
              <a:rPr lang="en-GB" sz="1100" b="1" dirty="0"/>
              <a:t>ASB Team Manager</a:t>
            </a:r>
          </a:p>
          <a:p>
            <a:pPr algn="ctr"/>
            <a:r>
              <a:rPr lang="en-GB" sz="1100" b="1" dirty="0"/>
              <a:t>Temitayo Oketunji</a:t>
            </a:r>
          </a:p>
        </p:txBody>
      </p:sp>
      <p:sp>
        <p:nvSpPr>
          <p:cNvPr id="13" name="TextBox 12">
            <a:extLst>
              <a:ext uri="{FF2B5EF4-FFF2-40B4-BE49-F238E27FC236}">
                <a16:creationId xmlns:a16="http://schemas.microsoft.com/office/drawing/2014/main" id="{C5BAA183-B6EB-4BE8-903E-AA73A19654AF}"/>
              </a:ext>
            </a:extLst>
          </p:cNvPr>
          <p:cNvSpPr txBox="1"/>
          <p:nvPr/>
        </p:nvSpPr>
        <p:spPr>
          <a:xfrm>
            <a:off x="10648148" y="7114606"/>
            <a:ext cx="1778773" cy="600164"/>
          </a:xfrm>
          <a:prstGeom prst="rect">
            <a:avLst/>
          </a:prstGeom>
          <a:noFill/>
        </p:spPr>
        <p:txBody>
          <a:bodyPr wrap="square" rtlCol="0">
            <a:spAutoFit/>
          </a:bodyPr>
          <a:lstStyle/>
          <a:p>
            <a:pPr algn="ctr"/>
            <a:r>
              <a:rPr lang="en-GB" sz="1100" b="1" dirty="0"/>
              <a:t>Victim Support Champion for ASB &amp; Hate Crime</a:t>
            </a:r>
          </a:p>
          <a:p>
            <a:pPr algn="ctr"/>
            <a:r>
              <a:rPr lang="en-GB" sz="1100" b="1" dirty="0"/>
              <a:t>Hanife Ahmet</a:t>
            </a:r>
          </a:p>
        </p:txBody>
      </p:sp>
      <p:pic>
        <p:nvPicPr>
          <p:cNvPr id="16" name="Graphic 15" descr="Users">
            <a:extLst>
              <a:ext uri="{FF2B5EF4-FFF2-40B4-BE49-F238E27FC236}">
                <a16:creationId xmlns:a16="http://schemas.microsoft.com/office/drawing/2014/main" id="{0F336896-7103-4293-A644-E94ACCB75A9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915029" y="6347400"/>
            <a:ext cx="914400" cy="914400"/>
          </a:xfrm>
          <a:prstGeom prst="rect">
            <a:avLst/>
          </a:prstGeom>
        </p:spPr>
      </p:pic>
      <p:sp>
        <p:nvSpPr>
          <p:cNvPr id="17" name="TextBox 16">
            <a:extLst>
              <a:ext uri="{FF2B5EF4-FFF2-40B4-BE49-F238E27FC236}">
                <a16:creationId xmlns:a16="http://schemas.microsoft.com/office/drawing/2014/main" id="{1975F3BE-8165-4E87-B6A5-21709721B24B}"/>
              </a:ext>
            </a:extLst>
          </p:cNvPr>
          <p:cNvSpPr txBox="1"/>
          <p:nvPr/>
        </p:nvSpPr>
        <p:spPr>
          <a:xfrm>
            <a:off x="13661615" y="7128765"/>
            <a:ext cx="1420464" cy="600164"/>
          </a:xfrm>
          <a:prstGeom prst="rect">
            <a:avLst/>
          </a:prstGeom>
          <a:noFill/>
        </p:spPr>
        <p:txBody>
          <a:bodyPr wrap="square" rtlCol="0">
            <a:spAutoFit/>
          </a:bodyPr>
          <a:lstStyle/>
          <a:p>
            <a:pPr algn="ctr"/>
            <a:r>
              <a:rPr lang="en-GB" sz="1100" b="1" dirty="0"/>
              <a:t>ASB Patrol Service (Parkguard)</a:t>
            </a:r>
          </a:p>
          <a:p>
            <a:pPr algn="ctr"/>
            <a:r>
              <a:rPr lang="en-GB" sz="1100" b="1" dirty="0"/>
              <a:t>(X5)</a:t>
            </a:r>
          </a:p>
        </p:txBody>
      </p:sp>
      <p:pic>
        <p:nvPicPr>
          <p:cNvPr id="18" name="Graphic 17" descr="Police">
            <a:extLst>
              <a:ext uri="{FF2B5EF4-FFF2-40B4-BE49-F238E27FC236}">
                <a16:creationId xmlns:a16="http://schemas.microsoft.com/office/drawing/2014/main" id="{1DEA2113-FEC8-4267-AA3F-D0628E1BEF7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6674557" y="6445442"/>
            <a:ext cx="935589" cy="914400"/>
          </a:xfrm>
          <a:prstGeom prst="rect">
            <a:avLst/>
          </a:prstGeom>
        </p:spPr>
      </p:pic>
      <p:sp>
        <p:nvSpPr>
          <p:cNvPr id="19" name="TextBox 18">
            <a:extLst>
              <a:ext uri="{FF2B5EF4-FFF2-40B4-BE49-F238E27FC236}">
                <a16:creationId xmlns:a16="http://schemas.microsoft.com/office/drawing/2014/main" id="{F11D126C-3253-48A2-A213-0ACDF334FAF4}"/>
              </a:ext>
            </a:extLst>
          </p:cNvPr>
          <p:cNvSpPr txBox="1"/>
          <p:nvPr/>
        </p:nvSpPr>
        <p:spPr>
          <a:xfrm>
            <a:off x="16117983" y="7248648"/>
            <a:ext cx="2153109" cy="430887"/>
          </a:xfrm>
          <a:prstGeom prst="rect">
            <a:avLst/>
          </a:prstGeom>
          <a:noFill/>
        </p:spPr>
        <p:txBody>
          <a:bodyPr wrap="square" rtlCol="0">
            <a:spAutoFit/>
          </a:bodyPr>
          <a:lstStyle/>
          <a:p>
            <a:pPr algn="ctr"/>
            <a:r>
              <a:rPr lang="en-GB" sz="1100" b="1" dirty="0"/>
              <a:t>Police Problem Solving Team</a:t>
            </a:r>
          </a:p>
          <a:p>
            <a:pPr algn="ctr"/>
            <a:r>
              <a:rPr lang="en-GB" sz="1100" b="1" dirty="0"/>
              <a:t>(X3)</a:t>
            </a:r>
          </a:p>
        </p:txBody>
      </p:sp>
      <p:pic>
        <p:nvPicPr>
          <p:cNvPr id="20" name="Graphic 19" descr="Handshake">
            <a:extLst>
              <a:ext uri="{FF2B5EF4-FFF2-40B4-BE49-F238E27FC236}">
                <a16:creationId xmlns:a16="http://schemas.microsoft.com/office/drawing/2014/main" id="{710442E0-1BCF-4505-AEA6-105DCC9A5EF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6182363" y="2976476"/>
            <a:ext cx="987768" cy="987768"/>
          </a:xfrm>
          <a:prstGeom prst="rect">
            <a:avLst/>
          </a:prstGeom>
        </p:spPr>
      </p:pic>
      <p:sp>
        <p:nvSpPr>
          <p:cNvPr id="21" name="TextBox 20">
            <a:extLst>
              <a:ext uri="{FF2B5EF4-FFF2-40B4-BE49-F238E27FC236}">
                <a16:creationId xmlns:a16="http://schemas.microsoft.com/office/drawing/2014/main" id="{BBAB6E21-C135-4116-BC06-7F0F9DECAB81}"/>
              </a:ext>
            </a:extLst>
          </p:cNvPr>
          <p:cNvSpPr txBox="1"/>
          <p:nvPr/>
        </p:nvSpPr>
        <p:spPr>
          <a:xfrm>
            <a:off x="15748005" y="3802990"/>
            <a:ext cx="2291800" cy="1277273"/>
          </a:xfrm>
          <a:prstGeom prst="rect">
            <a:avLst/>
          </a:prstGeom>
          <a:noFill/>
        </p:spPr>
        <p:txBody>
          <a:bodyPr wrap="square" rtlCol="0">
            <a:spAutoFit/>
          </a:bodyPr>
          <a:lstStyle/>
          <a:p>
            <a:pPr algn="ctr"/>
            <a:r>
              <a:rPr lang="en-GB" sz="1100" b="1" dirty="0"/>
              <a:t>Commissioned Services</a:t>
            </a:r>
          </a:p>
          <a:p>
            <a:pPr marL="171450" indent="-171450">
              <a:buFontTx/>
              <a:buChar char="-"/>
            </a:pPr>
            <a:r>
              <a:rPr lang="en-GB" sz="1100" dirty="0"/>
              <a:t>Victim Support</a:t>
            </a:r>
          </a:p>
          <a:p>
            <a:pPr marL="171450" indent="-171450">
              <a:buFontTx/>
              <a:buChar char="-"/>
            </a:pPr>
            <a:r>
              <a:rPr lang="en-GB" sz="1100" dirty="0"/>
              <a:t>ASB Patrol Team</a:t>
            </a:r>
          </a:p>
          <a:p>
            <a:pPr marL="171450" indent="-171450">
              <a:buFontTx/>
              <a:buChar char="-"/>
            </a:pPr>
            <a:r>
              <a:rPr lang="en-GB" sz="1100" dirty="0"/>
              <a:t>ASB SLA’s</a:t>
            </a:r>
          </a:p>
          <a:p>
            <a:pPr marL="171450" indent="-171450">
              <a:buFontTx/>
              <a:buChar char="-"/>
            </a:pPr>
            <a:r>
              <a:rPr lang="en-GB" sz="1100" dirty="0"/>
              <a:t>Support to Residential Providers</a:t>
            </a:r>
          </a:p>
          <a:p>
            <a:pPr marL="171450" indent="-171450">
              <a:buFontTx/>
              <a:buChar char="-"/>
            </a:pPr>
            <a:r>
              <a:rPr lang="en-GB" sz="1100" dirty="0"/>
              <a:t>Police Problem Solving Team</a:t>
            </a:r>
          </a:p>
          <a:p>
            <a:pPr marL="171450" indent="-171450">
              <a:buFontTx/>
              <a:buChar char="-"/>
            </a:pPr>
            <a:r>
              <a:rPr lang="en-GB" sz="1100" dirty="0"/>
              <a:t>Multi-agency working</a:t>
            </a:r>
          </a:p>
        </p:txBody>
      </p:sp>
      <p:cxnSp>
        <p:nvCxnSpPr>
          <p:cNvPr id="22" name="Straight Connector 21">
            <a:extLst>
              <a:ext uri="{FF2B5EF4-FFF2-40B4-BE49-F238E27FC236}">
                <a16:creationId xmlns:a16="http://schemas.microsoft.com/office/drawing/2014/main" id="{D3B8A02A-160C-493D-84F4-ECA6F7592948}"/>
              </a:ext>
            </a:extLst>
          </p:cNvPr>
          <p:cNvCxnSpPr>
            <a:cxnSpLocks/>
          </p:cNvCxnSpPr>
          <p:nvPr/>
        </p:nvCxnSpPr>
        <p:spPr>
          <a:xfrm>
            <a:off x="5352024" y="2728546"/>
            <a:ext cx="11246621" cy="15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2CCDD57-4280-45F5-9932-663AFF54B1F2}"/>
              </a:ext>
            </a:extLst>
          </p:cNvPr>
          <p:cNvCxnSpPr/>
          <p:nvPr/>
        </p:nvCxnSpPr>
        <p:spPr>
          <a:xfrm>
            <a:off x="5357555" y="2742219"/>
            <a:ext cx="0" cy="4065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2474F0D-2BBC-465B-A6EE-3A2FBFD6D8B2}"/>
              </a:ext>
            </a:extLst>
          </p:cNvPr>
          <p:cNvCxnSpPr/>
          <p:nvPr/>
        </p:nvCxnSpPr>
        <p:spPr>
          <a:xfrm>
            <a:off x="9113497" y="2742219"/>
            <a:ext cx="0" cy="4065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CFDDFC1-679C-49A1-B78C-A4D1BF946238}"/>
              </a:ext>
            </a:extLst>
          </p:cNvPr>
          <p:cNvCxnSpPr>
            <a:cxnSpLocks/>
          </p:cNvCxnSpPr>
          <p:nvPr/>
        </p:nvCxnSpPr>
        <p:spPr>
          <a:xfrm>
            <a:off x="13183654" y="2730070"/>
            <a:ext cx="0" cy="406534"/>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865AE7BA-667F-46DB-B961-60D4E184F862}"/>
              </a:ext>
            </a:extLst>
          </p:cNvPr>
          <p:cNvSpPr txBox="1"/>
          <p:nvPr/>
        </p:nvSpPr>
        <p:spPr>
          <a:xfrm>
            <a:off x="8368525" y="1875086"/>
            <a:ext cx="1550949" cy="600164"/>
          </a:xfrm>
          <a:prstGeom prst="rect">
            <a:avLst/>
          </a:prstGeom>
          <a:noFill/>
        </p:spPr>
        <p:txBody>
          <a:bodyPr wrap="square" rtlCol="0">
            <a:spAutoFit/>
          </a:bodyPr>
          <a:lstStyle/>
          <a:p>
            <a:pPr algn="ctr"/>
            <a:r>
              <a:rPr lang="en-GB" sz="1100" b="1" dirty="0"/>
              <a:t>Assistant Director of Enforcement &amp; Safety</a:t>
            </a:r>
          </a:p>
          <a:p>
            <a:pPr algn="ctr"/>
            <a:r>
              <a:rPr lang="en-GB" sz="1100" b="1" dirty="0"/>
              <a:t>Lisa Jones</a:t>
            </a:r>
          </a:p>
        </p:txBody>
      </p:sp>
      <p:pic>
        <p:nvPicPr>
          <p:cNvPr id="32" name="Graphic 31" descr="User">
            <a:extLst>
              <a:ext uri="{FF2B5EF4-FFF2-40B4-BE49-F238E27FC236}">
                <a16:creationId xmlns:a16="http://schemas.microsoft.com/office/drawing/2014/main" id="{12047598-5FE7-4894-8D68-9EDE26990C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90251" y="3136604"/>
            <a:ext cx="914400" cy="914400"/>
          </a:xfrm>
          <a:prstGeom prst="rect">
            <a:avLst/>
          </a:prstGeom>
        </p:spPr>
      </p:pic>
      <p:sp>
        <p:nvSpPr>
          <p:cNvPr id="33" name="TextBox 32">
            <a:extLst>
              <a:ext uri="{FF2B5EF4-FFF2-40B4-BE49-F238E27FC236}">
                <a16:creationId xmlns:a16="http://schemas.microsoft.com/office/drawing/2014/main" id="{6EE3364F-ACE9-4C79-B6A4-F5FA8FDA2CF8}"/>
              </a:ext>
            </a:extLst>
          </p:cNvPr>
          <p:cNvSpPr txBox="1"/>
          <p:nvPr/>
        </p:nvSpPr>
        <p:spPr>
          <a:xfrm>
            <a:off x="8617120" y="3964445"/>
            <a:ext cx="1060661" cy="1446550"/>
          </a:xfrm>
          <a:prstGeom prst="rect">
            <a:avLst/>
          </a:prstGeom>
          <a:noFill/>
        </p:spPr>
        <p:txBody>
          <a:bodyPr wrap="square" rtlCol="0">
            <a:spAutoFit/>
          </a:bodyPr>
          <a:lstStyle/>
          <a:p>
            <a:pPr algn="ctr"/>
            <a:r>
              <a:rPr lang="en-GB" sz="1100" b="1" dirty="0"/>
              <a:t>Head of Operations Centre</a:t>
            </a:r>
          </a:p>
          <a:p>
            <a:pPr algn="ctr"/>
            <a:r>
              <a:rPr lang="en-GB" sz="1100" dirty="0"/>
              <a:t>(Recruiting to post -                       Lisa Jones currently  covering)</a:t>
            </a:r>
          </a:p>
        </p:txBody>
      </p:sp>
      <p:pic>
        <p:nvPicPr>
          <p:cNvPr id="34" name="Graphic 33" descr="User">
            <a:extLst>
              <a:ext uri="{FF2B5EF4-FFF2-40B4-BE49-F238E27FC236}">
                <a16:creationId xmlns:a16="http://schemas.microsoft.com/office/drawing/2014/main" id="{0278D522-96FC-43AD-80CC-203D38479EA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886459" y="8255280"/>
            <a:ext cx="914400" cy="914400"/>
          </a:xfrm>
          <a:prstGeom prst="rect">
            <a:avLst/>
          </a:prstGeom>
        </p:spPr>
      </p:pic>
      <p:pic>
        <p:nvPicPr>
          <p:cNvPr id="35" name="Graphic 34" descr="User">
            <a:extLst>
              <a:ext uri="{FF2B5EF4-FFF2-40B4-BE49-F238E27FC236}">
                <a16:creationId xmlns:a16="http://schemas.microsoft.com/office/drawing/2014/main" id="{6DC3A0E3-D747-4574-88B2-ADE52727F65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124459" y="8255280"/>
            <a:ext cx="914400" cy="914400"/>
          </a:xfrm>
          <a:prstGeom prst="rect">
            <a:avLst/>
          </a:prstGeom>
        </p:spPr>
      </p:pic>
      <p:pic>
        <p:nvPicPr>
          <p:cNvPr id="36" name="Graphic 35" descr="User">
            <a:extLst>
              <a:ext uri="{FF2B5EF4-FFF2-40B4-BE49-F238E27FC236}">
                <a16:creationId xmlns:a16="http://schemas.microsoft.com/office/drawing/2014/main" id="{C24316BF-1927-4604-833D-5F6CCA4412E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870905" y="6347400"/>
            <a:ext cx="914400" cy="914400"/>
          </a:xfrm>
          <a:prstGeom prst="rect">
            <a:avLst/>
          </a:prstGeom>
        </p:spPr>
      </p:pic>
      <p:pic>
        <p:nvPicPr>
          <p:cNvPr id="38" name="Graphic 37" descr="User">
            <a:extLst>
              <a:ext uri="{FF2B5EF4-FFF2-40B4-BE49-F238E27FC236}">
                <a16:creationId xmlns:a16="http://schemas.microsoft.com/office/drawing/2014/main" id="{BBED45CD-5F00-4600-B24F-A81BB7101D8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024066" y="8255280"/>
            <a:ext cx="914400" cy="914400"/>
          </a:xfrm>
          <a:prstGeom prst="rect">
            <a:avLst/>
          </a:prstGeom>
        </p:spPr>
      </p:pic>
      <p:pic>
        <p:nvPicPr>
          <p:cNvPr id="39" name="Graphic 38" descr="User">
            <a:extLst>
              <a:ext uri="{FF2B5EF4-FFF2-40B4-BE49-F238E27FC236}">
                <a16:creationId xmlns:a16="http://schemas.microsoft.com/office/drawing/2014/main" id="{ABBF9F05-5D30-4733-A1F8-69C8E54EA2C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46106" y="8243538"/>
            <a:ext cx="914400" cy="914400"/>
          </a:xfrm>
          <a:prstGeom prst="rect">
            <a:avLst/>
          </a:prstGeom>
        </p:spPr>
      </p:pic>
      <p:pic>
        <p:nvPicPr>
          <p:cNvPr id="40" name="Graphic 39" descr="User">
            <a:extLst>
              <a:ext uri="{FF2B5EF4-FFF2-40B4-BE49-F238E27FC236}">
                <a16:creationId xmlns:a16="http://schemas.microsoft.com/office/drawing/2014/main" id="{DBCA744F-34D8-4C0B-8C79-1EFC56EA9AD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669281" y="6348444"/>
            <a:ext cx="914400" cy="914400"/>
          </a:xfrm>
          <a:prstGeom prst="rect">
            <a:avLst/>
          </a:prstGeom>
        </p:spPr>
      </p:pic>
      <p:pic>
        <p:nvPicPr>
          <p:cNvPr id="42" name="Graphic 41" descr="User">
            <a:extLst>
              <a:ext uri="{FF2B5EF4-FFF2-40B4-BE49-F238E27FC236}">
                <a16:creationId xmlns:a16="http://schemas.microsoft.com/office/drawing/2014/main" id="{B20E8A4B-146A-4967-8425-7A125E9FEF4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011358" y="8267329"/>
            <a:ext cx="914400" cy="914400"/>
          </a:xfrm>
          <a:prstGeom prst="rect">
            <a:avLst/>
          </a:prstGeom>
        </p:spPr>
      </p:pic>
      <p:pic>
        <p:nvPicPr>
          <p:cNvPr id="43" name="Graphic 42" descr="User">
            <a:extLst>
              <a:ext uri="{FF2B5EF4-FFF2-40B4-BE49-F238E27FC236}">
                <a16:creationId xmlns:a16="http://schemas.microsoft.com/office/drawing/2014/main" id="{C90492EA-0EBD-4174-8BDF-ECB23279450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249358" y="8267329"/>
            <a:ext cx="914400" cy="914400"/>
          </a:xfrm>
          <a:prstGeom prst="rect">
            <a:avLst/>
          </a:prstGeom>
        </p:spPr>
      </p:pic>
      <p:pic>
        <p:nvPicPr>
          <p:cNvPr id="44" name="Graphic 43" descr="User">
            <a:extLst>
              <a:ext uri="{FF2B5EF4-FFF2-40B4-BE49-F238E27FC236}">
                <a16:creationId xmlns:a16="http://schemas.microsoft.com/office/drawing/2014/main" id="{6ADB99AC-5A41-4C9E-821C-365896FFCF0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049632" y="6347400"/>
            <a:ext cx="914400" cy="914400"/>
          </a:xfrm>
          <a:prstGeom prst="rect">
            <a:avLst/>
          </a:prstGeom>
        </p:spPr>
      </p:pic>
      <p:sp>
        <p:nvSpPr>
          <p:cNvPr id="46" name="TextBox 45">
            <a:extLst>
              <a:ext uri="{FF2B5EF4-FFF2-40B4-BE49-F238E27FC236}">
                <a16:creationId xmlns:a16="http://schemas.microsoft.com/office/drawing/2014/main" id="{EC0E3110-21D3-41C3-9150-A1E76B840DCA}"/>
              </a:ext>
            </a:extLst>
          </p:cNvPr>
          <p:cNvSpPr txBox="1"/>
          <p:nvPr/>
        </p:nvSpPr>
        <p:spPr>
          <a:xfrm>
            <a:off x="1089452" y="7131752"/>
            <a:ext cx="2292089" cy="600164"/>
          </a:xfrm>
          <a:prstGeom prst="rect">
            <a:avLst/>
          </a:prstGeom>
          <a:noFill/>
        </p:spPr>
        <p:txBody>
          <a:bodyPr wrap="square" rtlCol="0">
            <a:spAutoFit/>
          </a:bodyPr>
          <a:lstStyle/>
          <a:p>
            <a:pPr algn="ctr"/>
            <a:r>
              <a:rPr lang="en-GB" sz="1100" b="1" dirty="0"/>
              <a:t>ASB Senior                                                (North – Chingford/Highams Park)</a:t>
            </a:r>
          </a:p>
          <a:p>
            <a:pPr algn="ctr"/>
            <a:r>
              <a:rPr lang="en-GB" sz="1100" b="1" dirty="0"/>
              <a:t>Brian Nish</a:t>
            </a:r>
          </a:p>
        </p:txBody>
      </p:sp>
      <p:sp>
        <p:nvSpPr>
          <p:cNvPr id="47" name="TextBox 46">
            <a:extLst>
              <a:ext uri="{FF2B5EF4-FFF2-40B4-BE49-F238E27FC236}">
                <a16:creationId xmlns:a16="http://schemas.microsoft.com/office/drawing/2014/main" id="{606CD036-FADC-43D7-B1A1-CF46B12BE1F4}"/>
              </a:ext>
            </a:extLst>
          </p:cNvPr>
          <p:cNvSpPr txBox="1"/>
          <p:nvPr/>
        </p:nvSpPr>
        <p:spPr>
          <a:xfrm>
            <a:off x="4034891" y="7116542"/>
            <a:ext cx="2537055" cy="600164"/>
          </a:xfrm>
          <a:prstGeom prst="rect">
            <a:avLst/>
          </a:prstGeom>
          <a:noFill/>
        </p:spPr>
        <p:txBody>
          <a:bodyPr wrap="square" rtlCol="0">
            <a:spAutoFit/>
          </a:bodyPr>
          <a:lstStyle/>
          <a:p>
            <a:pPr algn="ctr"/>
            <a:r>
              <a:rPr lang="en-GB" sz="1100" dirty="0"/>
              <a:t>    </a:t>
            </a:r>
            <a:r>
              <a:rPr lang="en-GB" sz="1100" b="1" dirty="0"/>
              <a:t>ASB Senior </a:t>
            </a:r>
          </a:p>
          <a:p>
            <a:pPr algn="ctr"/>
            <a:r>
              <a:rPr lang="en-GB" sz="1100" b="1" dirty="0"/>
              <a:t>     (Central - Walthamstow)</a:t>
            </a:r>
          </a:p>
          <a:p>
            <a:pPr algn="ctr"/>
            <a:r>
              <a:rPr lang="en-GB" sz="1100" b="1" dirty="0"/>
              <a:t>    James King</a:t>
            </a:r>
          </a:p>
        </p:txBody>
      </p:sp>
      <p:sp>
        <p:nvSpPr>
          <p:cNvPr id="48" name="TextBox 47">
            <a:extLst>
              <a:ext uri="{FF2B5EF4-FFF2-40B4-BE49-F238E27FC236}">
                <a16:creationId xmlns:a16="http://schemas.microsoft.com/office/drawing/2014/main" id="{B6E8EFA0-573B-464B-BDB6-379F2F88C52E}"/>
              </a:ext>
            </a:extLst>
          </p:cNvPr>
          <p:cNvSpPr txBox="1"/>
          <p:nvPr/>
        </p:nvSpPr>
        <p:spPr>
          <a:xfrm>
            <a:off x="7583839" y="7118375"/>
            <a:ext cx="1935045" cy="600164"/>
          </a:xfrm>
          <a:prstGeom prst="rect">
            <a:avLst/>
          </a:prstGeom>
          <a:noFill/>
        </p:spPr>
        <p:txBody>
          <a:bodyPr wrap="square" rtlCol="0">
            <a:spAutoFit/>
          </a:bodyPr>
          <a:lstStyle/>
          <a:p>
            <a:pPr algn="ctr"/>
            <a:r>
              <a:rPr lang="en-GB" sz="1100" b="1" dirty="0"/>
              <a:t>ASB Senior                                      (South – Leyton/Leytonstone)                        Marta Wasinska  </a:t>
            </a:r>
          </a:p>
        </p:txBody>
      </p:sp>
      <p:sp>
        <p:nvSpPr>
          <p:cNvPr id="50" name="TextBox 49">
            <a:extLst>
              <a:ext uri="{FF2B5EF4-FFF2-40B4-BE49-F238E27FC236}">
                <a16:creationId xmlns:a16="http://schemas.microsoft.com/office/drawing/2014/main" id="{DD539219-0C15-4444-A0E8-A5A56841DFE4}"/>
              </a:ext>
            </a:extLst>
          </p:cNvPr>
          <p:cNvSpPr txBox="1"/>
          <p:nvPr/>
        </p:nvSpPr>
        <p:spPr>
          <a:xfrm>
            <a:off x="5710677" y="9059319"/>
            <a:ext cx="861269" cy="769441"/>
          </a:xfrm>
          <a:prstGeom prst="rect">
            <a:avLst/>
          </a:prstGeom>
          <a:noFill/>
        </p:spPr>
        <p:txBody>
          <a:bodyPr wrap="square" rtlCol="0">
            <a:spAutoFit/>
          </a:bodyPr>
          <a:lstStyle/>
          <a:p>
            <a:pPr algn="ctr"/>
            <a:r>
              <a:rPr lang="en-GB" sz="1100" b="1" dirty="0"/>
              <a:t>ASB </a:t>
            </a:r>
          </a:p>
          <a:p>
            <a:pPr algn="ctr"/>
            <a:r>
              <a:rPr lang="en-GB" sz="1100" b="1" dirty="0"/>
              <a:t>Officer</a:t>
            </a:r>
          </a:p>
          <a:p>
            <a:pPr algn="ctr"/>
            <a:r>
              <a:rPr lang="en-GB" sz="1100" b="1" dirty="0"/>
              <a:t>Judith </a:t>
            </a:r>
          </a:p>
          <a:p>
            <a:pPr algn="ctr"/>
            <a:r>
              <a:rPr lang="en-GB" sz="1100" b="1" dirty="0"/>
              <a:t>Ihonor</a:t>
            </a:r>
          </a:p>
        </p:txBody>
      </p:sp>
      <p:sp>
        <p:nvSpPr>
          <p:cNvPr id="51" name="TextBox 50">
            <a:extLst>
              <a:ext uri="{FF2B5EF4-FFF2-40B4-BE49-F238E27FC236}">
                <a16:creationId xmlns:a16="http://schemas.microsoft.com/office/drawing/2014/main" id="{DD44C62E-AAE3-4D24-8529-A184EA371517}"/>
              </a:ext>
            </a:extLst>
          </p:cNvPr>
          <p:cNvSpPr txBox="1"/>
          <p:nvPr/>
        </p:nvSpPr>
        <p:spPr>
          <a:xfrm>
            <a:off x="8806169" y="9089546"/>
            <a:ext cx="861269" cy="938719"/>
          </a:xfrm>
          <a:prstGeom prst="rect">
            <a:avLst/>
          </a:prstGeom>
          <a:noFill/>
        </p:spPr>
        <p:txBody>
          <a:bodyPr wrap="square" rtlCol="0">
            <a:spAutoFit/>
          </a:bodyPr>
          <a:lstStyle/>
          <a:p>
            <a:pPr algn="ctr"/>
            <a:r>
              <a:rPr lang="en-GB" sz="1100" b="1" dirty="0"/>
              <a:t>ASB </a:t>
            </a:r>
          </a:p>
          <a:p>
            <a:pPr algn="ctr"/>
            <a:r>
              <a:rPr lang="en-GB" sz="1100" b="1" dirty="0"/>
              <a:t>Officer </a:t>
            </a:r>
          </a:p>
          <a:p>
            <a:pPr algn="ctr"/>
            <a:r>
              <a:rPr lang="en-GB" sz="1100" b="1" dirty="0"/>
              <a:t>Anabell Hassan</a:t>
            </a:r>
          </a:p>
          <a:p>
            <a:pPr algn="ctr"/>
            <a:endParaRPr lang="en-GB" sz="1100" b="1" dirty="0"/>
          </a:p>
        </p:txBody>
      </p:sp>
      <p:sp>
        <p:nvSpPr>
          <p:cNvPr id="52" name="TextBox 51">
            <a:extLst>
              <a:ext uri="{FF2B5EF4-FFF2-40B4-BE49-F238E27FC236}">
                <a16:creationId xmlns:a16="http://schemas.microsoft.com/office/drawing/2014/main" id="{01DD98E1-0A56-4747-88AC-20FF6215D532}"/>
              </a:ext>
            </a:extLst>
          </p:cNvPr>
          <p:cNvSpPr txBox="1"/>
          <p:nvPr/>
        </p:nvSpPr>
        <p:spPr>
          <a:xfrm>
            <a:off x="1188999" y="9056209"/>
            <a:ext cx="759916" cy="769441"/>
          </a:xfrm>
          <a:prstGeom prst="rect">
            <a:avLst/>
          </a:prstGeom>
          <a:noFill/>
        </p:spPr>
        <p:txBody>
          <a:bodyPr wrap="square" rtlCol="0">
            <a:spAutoFit/>
          </a:bodyPr>
          <a:lstStyle/>
          <a:p>
            <a:pPr algn="ctr"/>
            <a:r>
              <a:rPr lang="en-GB" sz="1100" b="1" dirty="0"/>
              <a:t>ASB Officer</a:t>
            </a:r>
          </a:p>
          <a:p>
            <a:pPr algn="ctr"/>
            <a:r>
              <a:rPr lang="en-GB" sz="1100" b="1" dirty="0"/>
              <a:t>Andrew Boot</a:t>
            </a:r>
          </a:p>
        </p:txBody>
      </p:sp>
      <p:sp>
        <p:nvSpPr>
          <p:cNvPr id="53" name="TextBox 52">
            <a:extLst>
              <a:ext uri="{FF2B5EF4-FFF2-40B4-BE49-F238E27FC236}">
                <a16:creationId xmlns:a16="http://schemas.microsoft.com/office/drawing/2014/main" id="{3B5B7BA9-9850-4A85-92A7-8E158321CF25}"/>
              </a:ext>
            </a:extLst>
          </p:cNvPr>
          <p:cNvSpPr txBox="1"/>
          <p:nvPr/>
        </p:nvSpPr>
        <p:spPr>
          <a:xfrm>
            <a:off x="2152063" y="9068885"/>
            <a:ext cx="726494" cy="769441"/>
          </a:xfrm>
          <a:prstGeom prst="rect">
            <a:avLst/>
          </a:prstGeom>
          <a:noFill/>
        </p:spPr>
        <p:txBody>
          <a:bodyPr wrap="square" rtlCol="0">
            <a:spAutoFit/>
          </a:bodyPr>
          <a:lstStyle/>
          <a:p>
            <a:pPr algn="ctr"/>
            <a:r>
              <a:rPr lang="en-GB" sz="1100" b="1" dirty="0"/>
              <a:t>ASB Officer</a:t>
            </a:r>
          </a:p>
          <a:p>
            <a:pPr algn="ctr"/>
            <a:r>
              <a:rPr lang="en-GB" sz="1100" b="1" dirty="0"/>
              <a:t>Elene Drayton</a:t>
            </a:r>
          </a:p>
        </p:txBody>
      </p:sp>
      <p:sp>
        <p:nvSpPr>
          <p:cNvPr id="54" name="TextBox 53">
            <a:extLst>
              <a:ext uri="{FF2B5EF4-FFF2-40B4-BE49-F238E27FC236}">
                <a16:creationId xmlns:a16="http://schemas.microsoft.com/office/drawing/2014/main" id="{FE303DDB-AD7D-453C-8EBC-A4F6743882EB}"/>
              </a:ext>
            </a:extLst>
          </p:cNvPr>
          <p:cNvSpPr txBox="1"/>
          <p:nvPr/>
        </p:nvSpPr>
        <p:spPr>
          <a:xfrm>
            <a:off x="5036411" y="9053506"/>
            <a:ext cx="689293" cy="769441"/>
          </a:xfrm>
          <a:prstGeom prst="rect">
            <a:avLst/>
          </a:prstGeom>
          <a:noFill/>
        </p:spPr>
        <p:txBody>
          <a:bodyPr wrap="square" rtlCol="0">
            <a:spAutoFit/>
          </a:bodyPr>
          <a:lstStyle/>
          <a:p>
            <a:pPr algn="ctr"/>
            <a:r>
              <a:rPr lang="en-GB" sz="1100" b="1" dirty="0"/>
              <a:t>ASB Officer</a:t>
            </a:r>
          </a:p>
          <a:p>
            <a:pPr algn="ctr"/>
            <a:r>
              <a:rPr lang="en-GB" sz="1100" b="1" dirty="0"/>
              <a:t>Olayemi Labaeka</a:t>
            </a:r>
          </a:p>
        </p:txBody>
      </p:sp>
      <p:sp>
        <p:nvSpPr>
          <p:cNvPr id="55" name="TextBox 54">
            <a:extLst>
              <a:ext uri="{FF2B5EF4-FFF2-40B4-BE49-F238E27FC236}">
                <a16:creationId xmlns:a16="http://schemas.microsoft.com/office/drawing/2014/main" id="{72A705C0-2638-4858-8E30-EDC11745BBCE}"/>
              </a:ext>
            </a:extLst>
          </p:cNvPr>
          <p:cNvSpPr txBox="1"/>
          <p:nvPr/>
        </p:nvSpPr>
        <p:spPr>
          <a:xfrm>
            <a:off x="4259207" y="9053506"/>
            <a:ext cx="611698" cy="769441"/>
          </a:xfrm>
          <a:prstGeom prst="rect">
            <a:avLst/>
          </a:prstGeom>
          <a:noFill/>
        </p:spPr>
        <p:txBody>
          <a:bodyPr wrap="square" rtlCol="0">
            <a:spAutoFit/>
          </a:bodyPr>
          <a:lstStyle/>
          <a:p>
            <a:pPr algn="ctr"/>
            <a:r>
              <a:rPr lang="en-GB" sz="1100" b="1" dirty="0"/>
              <a:t>ASB Officer</a:t>
            </a:r>
          </a:p>
          <a:p>
            <a:pPr algn="ctr"/>
            <a:r>
              <a:rPr lang="en-GB" sz="1100" b="1" dirty="0"/>
              <a:t>Jason Bell</a:t>
            </a:r>
          </a:p>
        </p:txBody>
      </p:sp>
      <p:sp>
        <p:nvSpPr>
          <p:cNvPr id="56" name="TextBox 55">
            <a:extLst>
              <a:ext uri="{FF2B5EF4-FFF2-40B4-BE49-F238E27FC236}">
                <a16:creationId xmlns:a16="http://schemas.microsoft.com/office/drawing/2014/main" id="{0D8644BF-6263-4A9E-B138-623E01BB76F5}"/>
              </a:ext>
            </a:extLst>
          </p:cNvPr>
          <p:cNvSpPr txBox="1"/>
          <p:nvPr/>
        </p:nvSpPr>
        <p:spPr>
          <a:xfrm>
            <a:off x="7333946" y="9053507"/>
            <a:ext cx="652079" cy="769441"/>
          </a:xfrm>
          <a:prstGeom prst="rect">
            <a:avLst/>
          </a:prstGeom>
          <a:noFill/>
        </p:spPr>
        <p:txBody>
          <a:bodyPr wrap="square" rtlCol="0">
            <a:spAutoFit/>
          </a:bodyPr>
          <a:lstStyle/>
          <a:p>
            <a:pPr algn="ctr"/>
            <a:r>
              <a:rPr lang="en-GB" sz="1100" b="1" dirty="0"/>
              <a:t>ASB Officer</a:t>
            </a:r>
          </a:p>
          <a:p>
            <a:pPr algn="ctr"/>
            <a:r>
              <a:rPr lang="en-GB" sz="1100" b="1" dirty="0"/>
              <a:t>Fred Angove</a:t>
            </a:r>
          </a:p>
        </p:txBody>
      </p:sp>
      <p:sp>
        <p:nvSpPr>
          <p:cNvPr id="57" name="TextBox 56">
            <a:extLst>
              <a:ext uri="{FF2B5EF4-FFF2-40B4-BE49-F238E27FC236}">
                <a16:creationId xmlns:a16="http://schemas.microsoft.com/office/drawing/2014/main" id="{FBAADCC1-C698-4722-908A-E6123205286B}"/>
              </a:ext>
            </a:extLst>
          </p:cNvPr>
          <p:cNvSpPr txBox="1"/>
          <p:nvPr/>
        </p:nvSpPr>
        <p:spPr>
          <a:xfrm>
            <a:off x="8075626" y="9077040"/>
            <a:ext cx="789041" cy="769441"/>
          </a:xfrm>
          <a:prstGeom prst="rect">
            <a:avLst/>
          </a:prstGeom>
          <a:noFill/>
        </p:spPr>
        <p:txBody>
          <a:bodyPr wrap="square" rtlCol="0">
            <a:spAutoFit/>
          </a:bodyPr>
          <a:lstStyle/>
          <a:p>
            <a:pPr algn="ctr"/>
            <a:r>
              <a:rPr lang="en-GB" sz="1100" b="1" dirty="0"/>
              <a:t>ASB Officer</a:t>
            </a:r>
          </a:p>
          <a:p>
            <a:pPr algn="ctr"/>
            <a:r>
              <a:rPr lang="en-GB" sz="1100" b="1" dirty="0"/>
              <a:t>Charlotte</a:t>
            </a:r>
          </a:p>
          <a:p>
            <a:pPr algn="ctr"/>
            <a:r>
              <a:rPr lang="en-GB" sz="1100" b="1" dirty="0"/>
              <a:t>Riley</a:t>
            </a:r>
          </a:p>
        </p:txBody>
      </p:sp>
      <p:cxnSp>
        <p:nvCxnSpPr>
          <p:cNvPr id="58" name="Straight Connector 57">
            <a:extLst>
              <a:ext uri="{FF2B5EF4-FFF2-40B4-BE49-F238E27FC236}">
                <a16:creationId xmlns:a16="http://schemas.microsoft.com/office/drawing/2014/main" id="{A3DC51ED-EAA6-49A8-B6AB-C3ECF2387B33}"/>
              </a:ext>
            </a:extLst>
          </p:cNvPr>
          <p:cNvCxnSpPr>
            <a:cxnSpLocks/>
          </p:cNvCxnSpPr>
          <p:nvPr/>
        </p:nvCxnSpPr>
        <p:spPr>
          <a:xfrm>
            <a:off x="1603306" y="7993912"/>
            <a:ext cx="7607678" cy="29548"/>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5DA325C-772F-40AB-8605-0652F678FF02}"/>
              </a:ext>
            </a:extLst>
          </p:cNvPr>
          <p:cNvCxnSpPr>
            <a:stCxn id="39" idx="0"/>
          </p:cNvCxnSpPr>
          <p:nvPr/>
        </p:nvCxnSpPr>
        <p:spPr>
          <a:xfrm flipV="1">
            <a:off x="1603306" y="7993912"/>
            <a:ext cx="0" cy="249626"/>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48EAB69-386F-4E85-97BC-920DF8E7CF8B}"/>
              </a:ext>
            </a:extLst>
          </p:cNvPr>
          <p:cNvCxnSpPr/>
          <p:nvPr/>
        </p:nvCxnSpPr>
        <p:spPr>
          <a:xfrm flipV="1">
            <a:off x="2481266" y="8031433"/>
            <a:ext cx="0" cy="249626"/>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0D758B6-7DB7-4442-9ABA-6613F6D06559}"/>
              </a:ext>
            </a:extLst>
          </p:cNvPr>
          <p:cNvCxnSpPr/>
          <p:nvPr/>
        </p:nvCxnSpPr>
        <p:spPr>
          <a:xfrm flipV="1">
            <a:off x="4565056" y="8032225"/>
            <a:ext cx="0" cy="249626"/>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9644507-2858-4433-A1AE-3EDF993A665A}"/>
              </a:ext>
            </a:extLst>
          </p:cNvPr>
          <p:cNvCxnSpPr/>
          <p:nvPr/>
        </p:nvCxnSpPr>
        <p:spPr>
          <a:xfrm flipV="1">
            <a:off x="5336668" y="8023460"/>
            <a:ext cx="0" cy="249626"/>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976BE54-8AE8-4B13-B10A-CBE719B4EA5B}"/>
              </a:ext>
            </a:extLst>
          </p:cNvPr>
          <p:cNvCxnSpPr/>
          <p:nvPr/>
        </p:nvCxnSpPr>
        <p:spPr>
          <a:xfrm flipV="1">
            <a:off x="6105659" y="8032225"/>
            <a:ext cx="0" cy="249626"/>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30FCCF0-3BF2-4D9A-B1B7-ACB47289E95C}"/>
              </a:ext>
            </a:extLst>
          </p:cNvPr>
          <p:cNvCxnSpPr/>
          <p:nvPr/>
        </p:nvCxnSpPr>
        <p:spPr>
          <a:xfrm flipV="1">
            <a:off x="7705509" y="8040614"/>
            <a:ext cx="0" cy="249626"/>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EDCAEE9-34CA-40C3-98A5-7802ACD4D38B}"/>
              </a:ext>
            </a:extLst>
          </p:cNvPr>
          <p:cNvCxnSpPr/>
          <p:nvPr/>
        </p:nvCxnSpPr>
        <p:spPr>
          <a:xfrm flipV="1">
            <a:off x="8450382" y="8031433"/>
            <a:ext cx="0" cy="249626"/>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358484A-92BA-4BFA-9CBF-0430E22EC03A}"/>
              </a:ext>
            </a:extLst>
          </p:cNvPr>
          <p:cNvCxnSpPr/>
          <p:nvPr/>
        </p:nvCxnSpPr>
        <p:spPr>
          <a:xfrm flipV="1">
            <a:off x="9220771" y="8032225"/>
            <a:ext cx="0" cy="249626"/>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CB037C-CABF-4143-AF73-39FA205C1B61}"/>
              </a:ext>
            </a:extLst>
          </p:cNvPr>
          <p:cNvCxnSpPr/>
          <p:nvPr/>
        </p:nvCxnSpPr>
        <p:spPr>
          <a:xfrm flipV="1">
            <a:off x="2118442" y="7756627"/>
            <a:ext cx="0" cy="249626"/>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6075D07-6A01-41AC-A94A-36801992CC97}"/>
              </a:ext>
            </a:extLst>
          </p:cNvPr>
          <p:cNvCxnSpPr/>
          <p:nvPr/>
        </p:nvCxnSpPr>
        <p:spPr>
          <a:xfrm flipV="1">
            <a:off x="5336668" y="7773834"/>
            <a:ext cx="0" cy="249626"/>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D7120AC-BECC-4337-9E85-3AA9238A420E}"/>
              </a:ext>
            </a:extLst>
          </p:cNvPr>
          <p:cNvCxnSpPr/>
          <p:nvPr/>
        </p:nvCxnSpPr>
        <p:spPr>
          <a:xfrm flipV="1">
            <a:off x="8450382" y="7773834"/>
            <a:ext cx="0" cy="249626"/>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1FC9261-7ADA-47A5-A74F-17BF893E2884}"/>
              </a:ext>
            </a:extLst>
          </p:cNvPr>
          <p:cNvCxnSpPr>
            <a:cxnSpLocks/>
          </p:cNvCxnSpPr>
          <p:nvPr/>
        </p:nvCxnSpPr>
        <p:spPr>
          <a:xfrm flipV="1">
            <a:off x="2118442" y="6160730"/>
            <a:ext cx="15010533" cy="10161"/>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9E198E94-B5AA-4011-8DE2-36A90B973922}"/>
              </a:ext>
            </a:extLst>
          </p:cNvPr>
          <p:cNvCxnSpPr/>
          <p:nvPr/>
        </p:nvCxnSpPr>
        <p:spPr>
          <a:xfrm flipV="1">
            <a:off x="2118442" y="6170891"/>
            <a:ext cx="0" cy="249626"/>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B7AB5CE-D387-4B23-83F9-21F1EA101966}"/>
              </a:ext>
            </a:extLst>
          </p:cNvPr>
          <p:cNvCxnSpPr/>
          <p:nvPr/>
        </p:nvCxnSpPr>
        <p:spPr>
          <a:xfrm flipV="1">
            <a:off x="5330902" y="6170851"/>
            <a:ext cx="0" cy="249626"/>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0324895-5515-40F7-87B5-45EE049102D7}"/>
              </a:ext>
            </a:extLst>
          </p:cNvPr>
          <p:cNvCxnSpPr/>
          <p:nvPr/>
        </p:nvCxnSpPr>
        <p:spPr>
          <a:xfrm flipV="1">
            <a:off x="8498618" y="6170851"/>
            <a:ext cx="0" cy="249626"/>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202DA33D-13FE-4B4B-8174-3FA69D25A6ED}"/>
              </a:ext>
            </a:extLst>
          </p:cNvPr>
          <p:cNvCxnSpPr>
            <a:cxnSpLocks/>
          </p:cNvCxnSpPr>
          <p:nvPr/>
        </p:nvCxnSpPr>
        <p:spPr>
          <a:xfrm flipV="1">
            <a:off x="5328105" y="5025394"/>
            <a:ext cx="15554" cy="1192210"/>
          </a:xfrm>
          <a:prstGeom prst="line">
            <a:avLst/>
          </a:prstGeom>
        </p:spPr>
        <p:style>
          <a:lnRef idx="1">
            <a:schemeClr val="accent1"/>
          </a:lnRef>
          <a:fillRef idx="0">
            <a:schemeClr val="accent1"/>
          </a:fillRef>
          <a:effectRef idx="0">
            <a:schemeClr val="accent1"/>
          </a:effectRef>
          <a:fontRef idx="minor">
            <a:schemeClr val="tx1"/>
          </a:fontRef>
        </p:style>
      </p:cxnSp>
      <p:pic>
        <p:nvPicPr>
          <p:cNvPr id="78" name="Graphic 77" descr="User">
            <a:extLst>
              <a:ext uri="{FF2B5EF4-FFF2-40B4-BE49-F238E27FC236}">
                <a16:creationId xmlns:a16="http://schemas.microsoft.com/office/drawing/2014/main" id="{2497018A-312F-40EB-931B-682C50109EB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648110" y="8223326"/>
            <a:ext cx="914400" cy="914400"/>
          </a:xfrm>
          <a:prstGeom prst="rect">
            <a:avLst/>
          </a:prstGeom>
        </p:spPr>
      </p:pic>
      <p:pic>
        <p:nvPicPr>
          <p:cNvPr id="79" name="Graphic 78" descr="User">
            <a:extLst>
              <a:ext uri="{FF2B5EF4-FFF2-40B4-BE49-F238E27FC236}">
                <a16:creationId xmlns:a16="http://schemas.microsoft.com/office/drawing/2014/main" id="{B4750831-C252-4819-BACA-F22874E8DFE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756230" y="8237290"/>
            <a:ext cx="914400" cy="914400"/>
          </a:xfrm>
          <a:prstGeom prst="rect">
            <a:avLst/>
          </a:prstGeom>
        </p:spPr>
      </p:pic>
      <p:cxnSp>
        <p:nvCxnSpPr>
          <p:cNvPr id="82" name="Straight Connector 81">
            <a:extLst>
              <a:ext uri="{FF2B5EF4-FFF2-40B4-BE49-F238E27FC236}">
                <a16:creationId xmlns:a16="http://schemas.microsoft.com/office/drawing/2014/main" id="{494937EA-5E2F-444E-9DA0-87E416AA09C2}"/>
              </a:ext>
            </a:extLst>
          </p:cNvPr>
          <p:cNvCxnSpPr/>
          <p:nvPr/>
        </p:nvCxnSpPr>
        <p:spPr>
          <a:xfrm flipV="1">
            <a:off x="11451876" y="6165995"/>
            <a:ext cx="0" cy="249626"/>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9C9E1FD-7B67-49B7-8568-AB633BEABA15}"/>
              </a:ext>
            </a:extLst>
          </p:cNvPr>
          <p:cNvCxnSpPr/>
          <p:nvPr/>
        </p:nvCxnSpPr>
        <p:spPr>
          <a:xfrm flipV="1">
            <a:off x="14330351" y="6176742"/>
            <a:ext cx="0" cy="249626"/>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790736FB-03DA-4D8F-B35E-DCFE7F34DA64}"/>
              </a:ext>
            </a:extLst>
          </p:cNvPr>
          <p:cNvCxnSpPr/>
          <p:nvPr/>
        </p:nvCxnSpPr>
        <p:spPr>
          <a:xfrm flipV="1">
            <a:off x="17142352" y="6160730"/>
            <a:ext cx="0" cy="249626"/>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6" name="Straight Connector 95">
            <a:extLst>
              <a:ext uri="{FF2B5EF4-FFF2-40B4-BE49-F238E27FC236}">
                <a16:creationId xmlns:a16="http://schemas.microsoft.com/office/drawing/2014/main" id="{B7D1E26F-C97A-453D-A2CF-B75A58D2527E}"/>
              </a:ext>
            </a:extLst>
          </p:cNvPr>
          <p:cNvCxnSpPr>
            <a:cxnSpLocks/>
          </p:cNvCxnSpPr>
          <p:nvPr/>
        </p:nvCxnSpPr>
        <p:spPr>
          <a:xfrm>
            <a:off x="16598645" y="2742219"/>
            <a:ext cx="0" cy="406534"/>
          </a:xfrm>
          <a:prstGeom prst="line">
            <a:avLst/>
          </a:prstGeom>
        </p:spPr>
        <p:style>
          <a:lnRef idx="1">
            <a:schemeClr val="accent1"/>
          </a:lnRef>
          <a:fillRef idx="0">
            <a:schemeClr val="accent1"/>
          </a:fillRef>
          <a:effectRef idx="0">
            <a:schemeClr val="accent1"/>
          </a:effectRef>
          <a:fontRef idx="minor">
            <a:schemeClr val="tx1"/>
          </a:fontRef>
        </p:style>
      </p:cxnSp>
      <p:pic>
        <p:nvPicPr>
          <p:cNvPr id="97" name="Graphic 96" descr="User">
            <a:extLst>
              <a:ext uri="{FF2B5EF4-FFF2-40B4-BE49-F238E27FC236}">
                <a16:creationId xmlns:a16="http://schemas.microsoft.com/office/drawing/2014/main" id="{FE6AAF7C-F7B6-4645-9F53-BF0D56BF4F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714724" y="3104920"/>
            <a:ext cx="914400" cy="914400"/>
          </a:xfrm>
          <a:prstGeom prst="rect">
            <a:avLst/>
          </a:prstGeom>
        </p:spPr>
      </p:pic>
      <p:sp>
        <p:nvSpPr>
          <p:cNvPr id="98" name="TextBox 97">
            <a:extLst>
              <a:ext uri="{FF2B5EF4-FFF2-40B4-BE49-F238E27FC236}">
                <a16:creationId xmlns:a16="http://schemas.microsoft.com/office/drawing/2014/main" id="{96497A93-E548-4935-8DCF-D4E4A68B1FE3}"/>
              </a:ext>
            </a:extLst>
          </p:cNvPr>
          <p:cNvSpPr txBox="1"/>
          <p:nvPr/>
        </p:nvSpPr>
        <p:spPr>
          <a:xfrm>
            <a:off x="12641593" y="3932761"/>
            <a:ext cx="1060661" cy="1954381"/>
          </a:xfrm>
          <a:prstGeom prst="rect">
            <a:avLst/>
          </a:prstGeom>
          <a:noFill/>
        </p:spPr>
        <p:txBody>
          <a:bodyPr wrap="square" rtlCol="0">
            <a:spAutoFit/>
          </a:bodyPr>
          <a:lstStyle/>
          <a:p>
            <a:pPr algn="ctr"/>
            <a:r>
              <a:rPr lang="en-GB" sz="1100" b="1" dirty="0"/>
              <a:t>Head of Critical Incident Management &amp; Emergency Planning</a:t>
            </a:r>
          </a:p>
          <a:p>
            <a:pPr algn="ctr"/>
            <a:r>
              <a:rPr lang="en-GB" sz="1100" dirty="0"/>
              <a:t>(Recruiting to post -                    Lisa Jones currently covering) </a:t>
            </a:r>
          </a:p>
        </p:txBody>
      </p:sp>
      <p:cxnSp>
        <p:nvCxnSpPr>
          <p:cNvPr id="110" name="Straight Connector 109">
            <a:extLst>
              <a:ext uri="{FF2B5EF4-FFF2-40B4-BE49-F238E27FC236}">
                <a16:creationId xmlns:a16="http://schemas.microsoft.com/office/drawing/2014/main" id="{8057CC11-31DC-4EA8-B218-F59FE3AD01EE}"/>
              </a:ext>
            </a:extLst>
          </p:cNvPr>
          <p:cNvCxnSpPr>
            <a:cxnSpLocks/>
          </p:cNvCxnSpPr>
          <p:nvPr/>
        </p:nvCxnSpPr>
        <p:spPr>
          <a:xfrm>
            <a:off x="9113497" y="2532313"/>
            <a:ext cx="0" cy="19623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7397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98" name="Rectangle 2079">
            <a:extLst>
              <a:ext uri="{FF2B5EF4-FFF2-40B4-BE49-F238E27FC236}">
                <a16:creationId xmlns:a16="http://schemas.microsoft.com/office/drawing/2014/main" id="{398F3DEE-0E56-499F-AFAE-C2DA7C2C8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8587"/>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9" name="Rectangle 2081">
            <a:extLst>
              <a:ext uri="{FF2B5EF4-FFF2-40B4-BE49-F238E27FC236}">
                <a16:creationId xmlns:a16="http://schemas.microsoft.com/office/drawing/2014/main" id="{E85CCF60-79A2-440A-86A2-1A64A59F7B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127104" y="2127103"/>
            <a:ext cx="10315319" cy="6061116"/>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0" name="Rectangle 2083">
            <a:extLst>
              <a:ext uri="{FF2B5EF4-FFF2-40B4-BE49-F238E27FC236}">
                <a16:creationId xmlns:a16="http://schemas.microsoft.com/office/drawing/2014/main" id="{3F2162BA-EECD-43E0-99D9-C00B19482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85800" y="12724"/>
            <a:ext cx="5352414" cy="10288588"/>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01" name="Freeform: Shape 2085">
            <a:extLst>
              <a:ext uri="{FF2B5EF4-FFF2-40B4-BE49-F238E27FC236}">
                <a16:creationId xmlns:a16="http://schemas.microsoft.com/office/drawing/2014/main" id="{160DB805-F71F-46BB-A8CC-74F6D8306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21589" y="1802719"/>
            <a:ext cx="7213566" cy="6132999"/>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02" name="Rectangle 2087">
            <a:extLst>
              <a:ext uri="{FF2B5EF4-FFF2-40B4-BE49-F238E27FC236}">
                <a16:creationId xmlns:a16="http://schemas.microsoft.com/office/drawing/2014/main" id="{6F91054C-3439-420E-88EB-F0A5637EC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39852" y="3990189"/>
            <a:ext cx="6534399" cy="6061113"/>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38654F8-7825-449A-8CEF-D13394E116B9}"/>
              </a:ext>
            </a:extLst>
          </p:cNvPr>
          <p:cNvSpPr>
            <a:spLocks noGrp="1"/>
          </p:cNvSpPr>
          <p:nvPr>
            <p:ph type="title"/>
          </p:nvPr>
        </p:nvSpPr>
        <p:spPr>
          <a:xfrm>
            <a:off x="-16693" y="0"/>
            <a:ext cx="6081013" cy="10600374"/>
          </a:xfrm>
        </p:spPr>
        <p:txBody>
          <a:bodyPr vert="horz" lIns="91440" tIns="45720" rIns="91440" bIns="45720" rtlCol="0" anchor="t">
            <a:normAutofit fontScale="90000"/>
          </a:bodyPr>
          <a:lstStyle/>
          <a:p>
            <a:pPr lvl="0"/>
            <a:r>
              <a:rPr lang="en-US" sz="3200" b="1" u="sng" dirty="0">
                <a:solidFill>
                  <a:srgbClr val="FFFFFF"/>
                </a:solidFill>
                <a:latin typeface="+mj-lt"/>
                <a:cs typeface="+mj-cs"/>
              </a:rPr>
              <a:t>ASB Team Remit</a:t>
            </a:r>
            <a:br>
              <a:rPr lang="en-US" sz="3200" b="1" u="sng" dirty="0">
                <a:solidFill>
                  <a:srgbClr val="FFFFFF"/>
                </a:solidFill>
                <a:latin typeface="+mj-lt"/>
                <a:cs typeface="+mj-cs"/>
              </a:rPr>
            </a:br>
            <a:br>
              <a:rPr lang="en-US" sz="3200" dirty="0">
                <a:solidFill>
                  <a:srgbClr val="FFFFFF"/>
                </a:solidFill>
                <a:latin typeface="+mj-lt"/>
                <a:cs typeface="+mj-cs"/>
              </a:rPr>
            </a:br>
            <a:r>
              <a:rPr lang="en-US" sz="3200" dirty="0">
                <a:solidFill>
                  <a:srgbClr val="FFFFFF"/>
                </a:solidFill>
                <a:latin typeface="+mj-lt"/>
                <a:cs typeface="+mj-cs"/>
              </a:rPr>
              <a:t>ASB in </a:t>
            </a:r>
            <a:r>
              <a:rPr lang="en-US" sz="3200">
                <a:solidFill>
                  <a:srgbClr val="FFFFFF"/>
                </a:solidFill>
                <a:latin typeface="+mj-lt"/>
                <a:cs typeface="+mj-cs"/>
              </a:rPr>
              <a:t>the Private </a:t>
            </a:r>
            <a:r>
              <a:rPr lang="en-US" sz="3200" dirty="0">
                <a:solidFill>
                  <a:srgbClr val="FFFFFF"/>
                </a:solidFill>
                <a:latin typeface="+mj-lt"/>
                <a:cs typeface="+mj-cs"/>
              </a:rPr>
              <a:t>Rented Sector</a:t>
            </a:r>
            <a:br>
              <a:rPr lang="en-US" sz="3200" dirty="0">
                <a:solidFill>
                  <a:srgbClr val="FFFFFF"/>
                </a:solidFill>
                <a:latin typeface="+mj-lt"/>
                <a:cs typeface="+mj-cs"/>
              </a:rPr>
            </a:br>
            <a:r>
              <a:rPr lang="en-US" sz="3200" dirty="0">
                <a:solidFill>
                  <a:srgbClr val="FFFFFF"/>
                </a:solidFill>
                <a:latin typeface="+mj-lt"/>
                <a:cs typeface="+mj-cs"/>
              </a:rPr>
              <a:t>ASB in Open Spaces</a:t>
            </a:r>
            <a:br>
              <a:rPr lang="en-US" sz="3200" dirty="0">
                <a:solidFill>
                  <a:srgbClr val="FFFFFF"/>
                </a:solidFill>
                <a:latin typeface="+mj-lt"/>
                <a:cs typeface="+mj-cs"/>
              </a:rPr>
            </a:br>
            <a:r>
              <a:rPr lang="en-US" sz="3200" dirty="0">
                <a:solidFill>
                  <a:srgbClr val="FFFFFF"/>
                </a:solidFill>
                <a:latin typeface="+mj-lt"/>
                <a:cs typeface="+mj-cs"/>
              </a:rPr>
              <a:t>PSPO Enforcement</a:t>
            </a:r>
            <a:br>
              <a:rPr lang="en-US" sz="3200" dirty="0">
                <a:solidFill>
                  <a:srgbClr val="FFFFFF"/>
                </a:solidFill>
                <a:latin typeface="+mj-lt"/>
                <a:cs typeface="+mj-cs"/>
              </a:rPr>
            </a:br>
            <a:r>
              <a:rPr lang="en-US" sz="3200" dirty="0">
                <a:solidFill>
                  <a:srgbClr val="FFFFFF"/>
                </a:solidFill>
                <a:latin typeface="+mj-lt"/>
                <a:cs typeface="+mj-cs"/>
              </a:rPr>
              <a:t>ASB Hotspot locations</a:t>
            </a:r>
            <a:br>
              <a:rPr lang="en-US" sz="3200" dirty="0">
                <a:solidFill>
                  <a:srgbClr val="FFFFFF"/>
                </a:solidFill>
                <a:latin typeface="+mj-lt"/>
                <a:cs typeface="+mj-cs"/>
              </a:rPr>
            </a:br>
            <a:r>
              <a:rPr lang="en-US" sz="3200" dirty="0">
                <a:solidFill>
                  <a:srgbClr val="FFFFFF"/>
                </a:solidFill>
                <a:latin typeface="+mj-lt"/>
                <a:cs typeface="+mj-cs"/>
              </a:rPr>
              <a:t>WF Housing Estates</a:t>
            </a:r>
            <a:br>
              <a:rPr lang="en-US" sz="3200" dirty="0">
                <a:solidFill>
                  <a:srgbClr val="FFFFFF"/>
                </a:solidFill>
                <a:latin typeface="+mj-lt"/>
                <a:cs typeface="+mj-cs"/>
              </a:rPr>
            </a:br>
            <a:r>
              <a:rPr lang="en-US" sz="3200" dirty="0">
                <a:solidFill>
                  <a:srgbClr val="FFFFFF"/>
                </a:solidFill>
                <a:latin typeface="+mj-lt"/>
                <a:cs typeface="+mj-cs"/>
              </a:rPr>
              <a:t>Problematic Premises (ASB)</a:t>
            </a:r>
            <a:br>
              <a:rPr lang="en-US" sz="3200" dirty="0">
                <a:solidFill>
                  <a:srgbClr val="FFFFFF"/>
                </a:solidFill>
                <a:latin typeface="+mj-lt"/>
                <a:cs typeface="+mj-cs"/>
              </a:rPr>
            </a:br>
            <a:r>
              <a:rPr lang="en-US" sz="3200" dirty="0">
                <a:solidFill>
                  <a:srgbClr val="FFFFFF"/>
                </a:solidFill>
                <a:latin typeface="+mj-lt"/>
                <a:cs typeface="+mj-cs"/>
              </a:rPr>
              <a:t>Problematic People (ASB)</a:t>
            </a:r>
            <a:br>
              <a:rPr lang="en-US" sz="3200" dirty="0">
                <a:solidFill>
                  <a:srgbClr val="FFFFFF"/>
                </a:solidFill>
                <a:latin typeface="+mj-lt"/>
                <a:cs typeface="+mj-cs"/>
              </a:rPr>
            </a:br>
            <a:r>
              <a:rPr lang="en-US" sz="3200" dirty="0">
                <a:solidFill>
                  <a:srgbClr val="FFFFFF"/>
                </a:solidFill>
                <a:latin typeface="+mj-lt"/>
                <a:cs typeface="+mj-cs"/>
              </a:rPr>
              <a:t>Premises Closure Orders</a:t>
            </a:r>
            <a:br>
              <a:rPr lang="en-US" sz="3200" dirty="0">
                <a:solidFill>
                  <a:srgbClr val="FFFFFF"/>
                </a:solidFill>
                <a:latin typeface="+mj-lt"/>
                <a:cs typeface="+mj-cs"/>
              </a:rPr>
            </a:br>
            <a:r>
              <a:rPr lang="en-US" sz="3200" dirty="0">
                <a:solidFill>
                  <a:srgbClr val="FFFFFF"/>
                </a:solidFill>
                <a:latin typeface="+mj-lt"/>
                <a:cs typeface="+mj-cs"/>
              </a:rPr>
              <a:t>Civil Injunctions</a:t>
            </a:r>
            <a:br>
              <a:rPr lang="en-US" sz="3200" dirty="0">
                <a:solidFill>
                  <a:srgbClr val="FFFFFF"/>
                </a:solidFill>
                <a:latin typeface="+mj-lt"/>
                <a:cs typeface="+mj-cs"/>
              </a:rPr>
            </a:br>
            <a:br>
              <a:rPr lang="en-US" sz="3200" dirty="0">
                <a:solidFill>
                  <a:srgbClr val="FFFFFF"/>
                </a:solidFill>
                <a:latin typeface="+mj-lt"/>
                <a:cs typeface="+mj-cs"/>
              </a:rPr>
            </a:br>
            <a:r>
              <a:rPr lang="en-US" sz="3200" b="1" u="sng" dirty="0">
                <a:solidFill>
                  <a:srgbClr val="FFFFFF"/>
                </a:solidFill>
                <a:latin typeface="+mj-lt"/>
                <a:cs typeface="+mj-cs"/>
              </a:rPr>
              <a:t>Private Sector Landlords</a:t>
            </a:r>
            <a:br>
              <a:rPr lang="en-US" sz="3200" b="1" u="sng" dirty="0">
                <a:solidFill>
                  <a:srgbClr val="FFFFFF"/>
                </a:solidFill>
                <a:latin typeface="+mj-lt"/>
                <a:cs typeface="+mj-cs"/>
              </a:rPr>
            </a:br>
            <a:br>
              <a:rPr lang="en-GB" sz="3200" dirty="0">
                <a:solidFill>
                  <a:schemeClr val="bg1"/>
                </a:solidFill>
                <a:effectLst/>
                <a:latin typeface="+mj-lt"/>
                <a:ea typeface="Times New Roman" panose="02020603050405020304" pitchFamily="18" charset="0"/>
              </a:rPr>
            </a:br>
            <a:r>
              <a:rPr lang="en-GB" sz="3200" dirty="0">
                <a:solidFill>
                  <a:schemeClr val="bg1"/>
                </a:solidFill>
                <a:effectLst/>
                <a:latin typeface="+mj-lt"/>
                <a:ea typeface="Times New Roman" panose="02020603050405020304" pitchFamily="18" charset="0"/>
              </a:rPr>
              <a:t>Regular update to PSHL team on their issues with tenants</a:t>
            </a:r>
            <a:br>
              <a:rPr lang="en-GB" sz="3200" dirty="0">
                <a:solidFill>
                  <a:schemeClr val="bg1"/>
                </a:solidFill>
                <a:effectLst/>
                <a:latin typeface="+mj-lt"/>
                <a:ea typeface="Calibri" panose="020F0502020204030204" pitchFamily="34" charset="0"/>
              </a:rPr>
            </a:br>
            <a:r>
              <a:rPr lang="en-GB" sz="3200" dirty="0">
                <a:solidFill>
                  <a:schemeClr val="bg1"/>
                </a:solidFill>
                <a:effectLst/>
                <a:latin typeface="+mj-lt"/>
                <a:ea typeface="Times New Roman" panose="02020603050405020304" pitchFamily="18" charset="0"/>
              </a:rPr>
              <a:t>Look out for signs of - DV, modern day slavery, cannabis factories, harassment, waste disposal, general nuisance, subletting, overcrowding, ensuring that a correct licence is place, report issues to the ASB Team or PSHL team, carry out regular inspections to address disrepair issues, compliance with the licence terms and conditions</a:t>
            </a:r>
            <a:br>
              <a:rPr lang="en-GB" sz="1800" dirty="0">
                <a:solidFill>
                  <a:schemeClr val="bg1"/>
                </a:solidFill>
                <a:effectLst/>
                <a:latin typeface="Calibri" panose="020F0502020204030204" pitchFamily="34" charset="0"/>
                <a:ea typeface="Calibri" panose="020F0502020204030204" pitchFamily="34" charset="0"/>
              </a:rPr>
            </a:br>
            <a:br>
              <a:rPr lang="en-US" sz="3200" u="sng" dirty="0">
                <a:solidFill>
                  <a:srgbClr val="FFFFFF"/>
                </a:solidFill>
                <a:latin typeface="+mj-lt"/>
                <a:cs typeface="+mj-cs"/>
              </a:rPr>
            </a:br>
            <a:br>
              <a:rPr lang="en-US" sz="3200" dirty="0">
                <a:solidFill>
                  <a:srgbClr val="FFFFFF"/>
                </a:solidFill>
                <a:latin typeface="+mj-lt"/>
                <a:cs typeface="+mj-cs"/>
              </a:rPr>
            </a:br>
            <a:br>
              <a:rPr lang="en-US" sz="2400" dirty="0">
                <a:solidFill>
                  <a:srgbClr val="FFFFFF"/>
                </a:solidFill>
                <a:latin typeface="+mj-lt"/>
                <a:cs typeface="+mj-cs"/>
              </a:rPr>
            </a:br>
            <a:br>
              <a:rPr lang="en-US" sz="2400" dirty="0">
                <a:solidFill>
                  <a:srgbClr val="FFFFFF"/>
                </a:solidFill>
                <a:latin typeface="+mj-lt"/>
                <a:cs typeface="+mj-cs"/>
              </a:rPr>
            </a:br>
            <a:endParaRPr lang="en-US" sz="2400" dirty="0">
              <a:solidFill>
                <a:srgbClr val="FFFFFF"/>
              </a:solidFill>
              <a:latin typeface="+mj-lt"/>
              <a:cs typeface="+mj-cs"/>
            </a:endParaRPr>
          </a:p>
        </p:txBody>
      </p:sp>
      <p:pic>
        <p:nvPicPr>
          <p:cNvPr id="6" name="Picture 5">
            <a:extLst>
              <a:ext uri="{FF2B5EF4-FFF2-40B4-BE49-F238E27FC236}">
                <a16:creationId xmlns:a16="http://schemas.microsoft.com/office/drawing/2014/main" id="{4A39B1C0-BB11-415F-A2B2-7149D36279BB}"/>
              </a:ext>
            </a:extLst>
          </p:cNvPr>
          <p:cNvPicPr>
            <a:picLocks noChangeAspect="1"/>
          </p:cNvPicPr>
          <p:nvPr/>
        </p:nvPicPr>
        <p:blipFill rotWithShape="1">
          <a:blip r:embed="rId3"/>
          <a:srcRect l="40002" t="5790" r="39850" b="70106"/>
          <a:stretch/>
        </p:blipFill>
        <p:spPr>
          <a:xfrm>
            <a:off x="6763606" y="311787"/>
            <a:ext cx="3980593" cy="5350763"/>
          </a:xfrm>
          <a:prstGeom prst="rect">
            <a:avLst/>
          </a:prstGeom>
        </p:spPr>
      </p:pic>
      <p:pic>
        <p:nvPicPr>
          <p:cNvPr id="2050" name="Picture 2" descr="Sweeping changes to rental market proposed - affecting pets, rent rises and  'no-fault' evictions | Politics News | Sky News">
            <a:extLst>
              <a:ext uri="{FF2B5EF4-FFF2-40B4-BE49-F238E27FC236}">
                <a16:creationId xmlns:a16="http://schemas.microsoft.com/office/drawing/2014/main" id="{52322F5F-93EC-4CA9-88ED-CDCCCB119CC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791403" y="311787"/>
            <a:ext cx="7340348" cy="5350763"/>
          </a:xfrm>
          <a:prstGeom prst="rect">
            <a:avLst/>
          </a:prstGeom>
          <a:extLst>
            <a:ext uri="{909E8E84-426E-40DD-AFC4-6F175D3DCCD1}">
              <a14:hiddenFill xmlns:a14="http://schemas.microsoft.com/office/drawing/2010/main">
                <a:solidFill>
                  <a:srgbClr val="FFFFFF"/>
                </a:solidFill>
              </a14:hiddenFill>
            </a:ext>
          </a:extLst>
        </p:spPr>
      </p:pic>
      <p:pic>
        <p:nvPicPr>
          <p:cNvPr id="2052" name="Picture 4" descr="Changing roads to public spaces in Walthamstow Village - Case study - GOV.UK">
            <a:extLst>
              <a:ext uri="{FF2B5EF4-FFF2-40B4-BE49-F238E27FC236}">
                <a16:creationId xmlns:a16="http://schemas.microsoft.com/office/drawing/2014/main" id="{41B56F95-492F-478F-8256-BF8B8D5BA3A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2083349" y="5927735"/>
            <a:ext cx="6059621" cy="4044796"/>
          </a:xfrm>
          <a:prstGeom prst="rect">
            <a:avLst/>
          </a:prstGeom>
          <a:extLst>
            <a:ext uri="{909E8E84-426E-40DD-AFC4-6F175D3DCCD1}">
              <a14:hiddenFill xmlns:a14="http://schemas.microsoft.com/office/drawing/2010/main">
                <a:solidFill>
                  <a:srgbClr val="FFFFFF"/>
                </a:solidFill>
              </a14:hiddenFill>
            </a:ext>
          </a:extLst>
        </p:spPr>
      </p:pic>
      <p:pic>
        <p:nvPicPr>
          <p:cNvPr id="12" name="Picture 11" descr="A group of people walking on a sidewalk&#10;&#10;Description automatically generated with low confidence">
            <a:extLst>
              <a:ext uri="{FF2B5EF4-FFF2-40B4-BE49-F238E27FC236}">
                <a16:creationId xmlns:a16="http://schemas.microsoft.com/office/drawing/2014/main" id="{F70910CD-B788-476E-B727-9AE18410A573}"/>
              </a:ext>
            </a:extLst>
          </p:cNvPr>
          <p:cNvPicPr>
            <a:picLocks noChangeAspect="1"/>
          </p:cNvPicPr>
          <p:nvPr/>
        </p:nvPicPr>
        <p:blipFill rotWithShape="1">
          <a:blip r:embed="rId6">
            <a:extLst>
              <a:ext uri="{28A0092B-C50C-407E-A947-70E740481C1C}">
                <a14:useLocalDpi xmlns:a14="http://schemas.microsoft.com/office/drawing/2010/main" val="0"/>
              </a:ext>
            </a:extLst>
          </a:blip>
          <a:srcRect l="18706" t="64878" r="17397" b="6250"/>
          <a:stretch/>
        </p:blipFill>
        <p:spPr>
          <a:xfrm>
            <a:off x="6724014" y="5927735"/>
            <a:ext cx="5214305" cy="4044796"/>
          </a:xfrm>
          <a:prstGeom prst="rect">
            <a:avLst/>
          </a:prstGeom>
        </p:spPr>
      </p:pic>
    </p:spTree>
    <p:extLst>
      <p:ext uri="{BB962C8B-B14F-4D97-AF65-F5344CB8AC3E}">
        <p14:creationId xmlns:p14="http://schemas.microsoft.com/office/powerpoint/2010/main" val="2795998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CD6426-56B7-46D7-AB8E-C9B70B78D628}"/>
              </a:ext>
            </a:extLst>
          </p:cNvPr>
          <p:cNvSpPr>
            <a:spLocks noGrp="1"/>
          </p:cNvSpPr>
          <p:nvPr>
            <p:ph idx="1"/>
          </p:nvPr>
        </p:nvSpPr>
        <p:spPr>
          <a:xfrm>
            <a:off x="754380" y="2590800"/>
            <a:ext cx="15773400" cy="7452360"/>
          </a:xfrm>
        </p:spPr>
        <p:txBody>
          <a:bodyPr>
            <a:normAutofit fontScale="92500" lnSpcReduction="20000"/>
          </a:bodyPr>
          <a:lstStyle/>
          <a:p>
            <a:pPr>
              <a:buFont typeface="Wingdings" panose="05000000000000000000" pitchFamily="2" charset="2"/>
              <a:buChar char="Ø"/>
            </a:pPr>
            <a:r>
              <a:rPr lang="en-GB" sz="3600" b="1" dirty="0">
                <a:solidFill>
                  <a:schemeClr val="accent1">
                    <a:lumMod val="75000"/>
                  </a:schemeClr>
                </a:solidFill>
                <a:effectLst/>
                <a:latin typeface="Calibri" panose="020F0502020204030204" pitchFamily="34" charset="0"/>
                <a:ea typeface="Calibri" panose="020F0502020204030204" pitchFamily="34" charset="0"/>
              </a:rPr>
              <a:t>Informal </a:t>
            </a:r>
            <a:r>
              <a:rPr lang="en-GB" sz="3600" b="1" dirty="0">
                <a:solidFill>
                  <a:schemeClr val="accent1">
                    <a:lumMod val="75000"/>
                  </a:schemeClr>
                </a:solidFill>
                <a:latin typeface="Calibri" panose="020F0502020204030204" pitchFamily="34" charset="0"/>
                <a:ea typeface="Calibri" panose="020F0502020204030204" pitchFamily="34" charset="0"/>
              </a:rPr>
              <a:t>actions/ early interventions </a:t>
            </a:r>
          </a:p>
          <a:p>
            <a:pPr>
              <a:buFont typeface="Arial" panose="020B0604020202020204" pitchFamily="34" charset="0"/>
              <a:buChar char="•"/>
            </a:pPr>
            <a:r>
              <a:rPr lang="en-GB" sz="3600" dirty="0">
                <a:solidFill>
                  <a:schemeClr val="accent1">
                    <a:lumMod val="75000"/>
                  </a:schemeClr>
                </a:solidFill>
                <a:effectLst/>
                <a:latin typeface="Calibri" panose="020F0502020204030204" pitchFamily="34" charset="0"/>
                <a:ea typeface="Calibri" panose="020F0502020204030204" pitchFamily="34" charset="0"/>
              </a:rPr>
              <a:t>Mediation </a:t>
            </a:r>
          </a:p>
          <a:p>
            <a:pPr>
              <a:buFont typeface="Arial" panose="020B0604020202020204" pitchFamily="34" charset="0"/>
              <a:buChar char="•"/>
            </a:pPr>
            <a:r>
              <a:rPr lang="en-GB" sz="3600" dirty="0">
                <a:solidFill>
                  <a:schemeClr val="accent1">
                    <a:lumMod val="75000"/>
                  </a:schemeClr>
                </a:solidFill>
                <a:latin typeface="Calibri" panose="020F0502020204030204" pitchFamily="34" charset="0"/>
                <a:ea typeface="Calibri" panose="020F0502020204030204" pitchFamily="34" charset="0"/>
              </a:rPr>
              <a:t>R</a:t>
            </a:r>
            <a:r>
              <a:rPr lang="en-GB" sz="3600" dirty="0">
                <a:solidFill>
                  <a:schemeClr val="accent1">
                    <a:lumMod val="75000"/>
                  </a:schemeClr>
                </a:solidFill>
                <a:effectLst/>
                <a:latin typeface="Calibri" panose="020F0502020204030204" pitchFamily="34" charset="0"/>
                <a:ea typeface="Calibri" panose="020F0502020204030204" pitchFamily="34" charset="0"/>
              </a:rPr>
              <a:t>eferral to other services </a:t>
            </a:r>
          </a:p>
          <a:p>
            <a:pPr>
              <a:buFont typeface="Arial" panose="020B0604020202020204" pitchFamily="34" charset="0"/>
              <a:buChar char="•"/>
            </a:pPr>
            <a:r>
              <a:rPr lang="en-GB" sz="3600" dirty="0">
                <a:solidFill>
                  <a:schemeClr val="accent1">
                    <a:lumMod val="75000"/>
                  </a:schemeClr>
                </a:solidFill>
                <a:latin typeface="Calibri" panose="020F0502020204030204" pitchFamily="34" charset="0"/>
                <a:ea typeface="Calibri" panose="020F0502020204030204" pitchFamily="34" charset="0"/>
              </a:rPr>
              <a:t>W</a:t>
            </a:r>
            <a:r>
              <a:rPr lang="en-GB" sz="3600" dirty="0">
                <a:solidFill>
                  <a:schemeClr val="accent1">
                    <a:lumMod val="75000"/>
                  </a:schemeClr>
                </a:solidFill>
                <a:effectLst/>
                <a:latin typeface="Calibri" panose="020F0502020204030204" pitchFamily="34" charset="0"/>
                <a:ea typeface="Calibri" panose="020F0502020204030204" pitchFamily="34" charset="0"/>
              </a:rPr>
              <a:t>arning letters</a:t>
            </a:r>
          </a:p>
          <a:p>
            <a:pPr>
              <a:buFont typeface="Arial" panose="020B0604020202020204" pitchFamily="34" charset="0"/>
              <a:buChar char="•"/>
            </a:pPr>
            <a:r>
              <a:rPr lang="en-GB" sz="3600" dirty="0">
                <a:solidFill>
                  <a:schemeClr val="accent1">
                    <a:lumMod val="75000"/>
                  </a:schemeClr>
                </a:solidFill>
                <a:effectLst/>
                <a:latin typeface="Calibri" panose="020F0502020204030204" pitchFamily="34" charset="0"/>
                <a:ea typeface="Calibri" panose="020F0502020204030204" pitchFamily="34" charset="0"/>
              </a:rPr>
              <a:t>ABCs and PCAs</a:t>
            </a:r>
          </a:p>
          <a:p>
            <a:pPr marL="0" indent="0">
              <a:buNone/>
            </a:pPr>
            <a:endParaRPr lang="en-GB" sz="3600" dirty="0">
              <a:solidFill>
                <a:schemeClr val="accent1">
                  <a:lumMod val="75000"/>
                </a:schemeClr>
              </a:solidFill>
              <a:effectLst/>
              <a:latin typeface="Calibri" panose="020F0502020204030204" pitchFamily="34" charset="0"/>
              <a:ea typeface="Calibri" panose="020F0502020204030204" pitchFamily="34" charset="0"/>
            </a:endParaRPr>
          </a:p>
          <a:p>
            <a:pPr>
              <a:buFont typeface="Wingdings" panose="05000000000000000000" pitchFamily="2" charset="2"/>
              <a:buChar char="Ø"/>
            </a:pPr>
            <a:r>
              <a:rPr lang="en-GB" sz="3600" b="1" dirty="0">
                <a:solidFill>
                  <a:schemeClr val="accent1">
                    <a:lumMod val="75000"/>
                  </a:schemeClr>
                </a:solidFill>
                <a:latin typeface="Calibri" panose="020F0502020204030204" pitchFamily="34" charset="0"/>
                <a:ea typeface="Calibri" panose="020F0502020204030204" pitchFamily="34" charset="0"/>
              </a:rPr>
              <a:t>F</a:t>
            </a:r>
            <a:r>
              <a:rPr lang="en-GB" sz="3600" b="1" dirty="0">
                <a:solidFill>
                  <a:schemeClr val="accent1">
                    <a:lumMod val="75000"/>
                  </a:schemeClr>
                </a:solidFill>
                <a:effectLst/>
                <a:latin typeface="Calibri" panose="020F0502020204030204" pitchFamily="34" charset="0"/>
                <a:ea typeface="Calibri" panose="020F0502020204030204" pitchFamily="34" charset="0"/>
              </a:rPr>
              <a:t>ormal actions </a:t>
            </a:r>
          </a:p>
          <a:p>
            <a:pPr>
              <a:buFont typeface="Arial" panose="020B0604020202020204" pitchFamily="34" charset="0"/>
              <a:buChar char="•"/>
            </a:pPr>
            <a:r>
              <a:rPr lang="en-GB" sz="3600" dirty="0">
                <a:solidFill>
                  <a:schemeClr val="accent1">
                    <a:lumMod val="75000"/>
                  </a:schemeClr>
                </a:solidFill>
                <a:effectLst/>
                <a:latin typeface="Calibri" panose="020F0502020204030204" pitchFamily="34" charset="0"/>
                <a:ea typeface="Calibri" panose="020F0502020204030204" pitchFamily="34" charset="0"/>
              </a:rPr>
              <a:t>CPWs and CPNs, </a:t>
            </a:r>
          </a:p>
          <a:p>
            <a:pPr>
              <a:buFont typeface="Arial" panose="020B0604020202020204" pitchFamily="34" charset="0"/>
              <a:buChar char="•"/>
            </a:pPr>
            <a:r>
              <a:rPr lang="en-GB" sz="3600" dirty="0">
                <a:solidFill>
                  <a:schemeClr val="accent1">
                    <a:lumMod val="75000"/>
                  </a:schemeClr>
                </a:solidFill>
                <a:effectLst/>
                <a:latin typeface="Calibri" panose="020F0502020204030204" pitchFamily="34" charset="0"/>
                <a:ea typeface="Calibri" panose="020F0502020204030204" pitchFamily="34" charset="0"/>
              </a:rPr>
              <a:t>FPN</a:t>
            </a:r>
            <a:r>
              <a:rPr lang="en-GB" sz="3600" dirty="0">
                <a:solidFill>
                  <a:schemeClr val="accent1">
                    <a:lumMod val="75000"/>
                  </a:schemeClr>
                </a:solidFill>
                <a:latin typeface="Calibri" panose="020F0502020204030204" pitchFamily="34" charset="0"/>
                <a:ea typeface="Calibri" panose="020F0502020204030204" pitchFamily="34" charset="0"/>
              </a:rPr>
              <a:t>s</a:t>
            </a:r>
            <a:r>
              <a:rPr lang="en-GB" sz="3600" dirty="0">
                <a:solidFill>
                  <a:schemeClr val="accent1">
                    <a:lumMod val="75000"/>
                  </a:schemeClr>
                </a:solidFill>
                <a:effectLst/>
                <a:latin typeface="Calibri" panose="020F0502020204030204" pitchFamily="34" charset="0"/>
                <a:ea typeface="Calibri" panose="020F0502020204030204" pitchFamily="34" charset="0"/>
              </a:rPr>
              <a:t> </a:t>
            </a:r>
          </a:p>
          <a:p>
            <a:pPr>
              <a:buFont typeface="Arial" panose="020B0604020202020204" pitchFamily="34" charset="0"/>
              <a:buChar char="•"/>
            </a:pPr>
            <a:r>
              <a:rPr lang="en-GB" sz="3600" dirty="0">
                <a:solidFill>
                  <a:schemeClr val="accent1">
                    <a:lumMod val="75000"/>
                  </a:schemeClr>
                </a:solidFill>
                <a:effectLst/>
                <a:latin typeface="Calibri" panose="020F0502020204030204" pitchFamily="34" charset="0"/>
                <a:ea typeface="Calibri" panose="020F0502020204030204" pitchFamily="34" charset="0"/>
              </a:rPr>
              <a:t>CBOs</a:t>
            </a:r>
          </a:p>
          <a:p>
            <a:pPr>
              <a:buFont typeface="Arial" panose="020B0604020202020204" pitchFamily="34" charset="0"/>
              <a:buChar char="•"/>
            </a:pPr>
            <a:r>
              <a:rPr lang="en-GB" sz="3600" dirty="0">
                <a:solidFill>
                  <a:schemeClr val="accent1">
                    <a:lumMod val="75000"/>
                  </a:schemeClr>
                </a:solidFill>
                <a:effectLst/>
                <a:latin typeface="Calibri" panose="020F0502020204030204" pitchFamily="34" charset="0"/>
                <a:ea typeface="Calibri" panose="020F0502020204030204" pitchFamily="34" charset="0"/>
              </a:rPr>
              <a:t>Closure</a:t>
            </a:r>
            <a:r>
              <a:rPr lang="en-GB" sz="3600" dirty="0">
                <a:solidFill>
                  <a:schemeClr val="accent1">
                    <a:lumMod val="75000"/>
                  </a:schemeClr>
                </a:solidFill>
                <a:latin typeface="Calibri" panose="020F0502020204030204" pitchFamily="34" charset="0"/>
                <a:ea typeface="Calibri" panose="020F0502020204030204" pitchFamily="34" charset="0"/>
              </a:rPr>
              <a:t> orders</a:t>
            </a:r>
          </a:p>
          <a:p>
            <a:pPr>
              <a:buFont typeface="Arial" panose="020B0604020202020204" pitchFamily="34" charset="0"/>
              <a:buChar char="•"/>
            </a:pPr>
            <a:r>
              <a:rPr lang="en-GB" sz="3600" dirty="0">
                <a:solidFill>
                  <a:schemeClr val="accent1">
                    <a:lumMod val="75000"/>
                  </a:schemeClr>
                </a:solidFill>
                <a:effectLst/>
                <a:latin typeface="Calibri" panose="020F0502020204030204" pitchFamily="34" charset="0"/>
                <a:ea typeface="Calibri" panose="020F0502020204030204" pitchFamily="34" charset="0"/>
              </a:rPr>
              <a:t>Injunction</a:t>
            </a:r>
            <a:r>
              <a:rPr lang="en-GB" sz="3600" dirty="0">
                <a:solidFill>
                  <a:schemeClr val="accent1">
                    <a:lumMod val="75000"/>
                  </a:schemeClr>
                </a:solidFill>
                <a:latin typeface="Calibri" panose="020F0502020204030204" pitchFamily="34" charset="0"/>
                <a:ea typeface="Calibri" panose="020F0502020204030204" pitchFamily="34" charset="0"/>
              </a:rPr>
              <a:t>s</a:t>
            </a:r>
          </a:p>
          <a:p>
            <a:pPr>
              <a:buFont typeface="Arial" panose="020B0604020202020204" pitchFamily="34" charset="0"/>
              <a:buChar char="•"/>
            </a:pPr>
            <a:r>
              <a:rPr lang="en-GB" sz="3600" dirty="0">
                <a:solidFill>
                  <a:schemeClr val="accent1">
                    <a:lumMod val="75000"/>
                  </a:schemeClr>
                </a:solidFill>
                <a:effectLst/>
                <a:latin typeface="Calibri" panose="020F0502020204030204" pitchFamily="34" charset="0"/>
                <a:ea typeface="Calibri" panose="020F0502020204030204" pitchFamily="34" charset="0"/>
              </a:rPr>
              <a:t>Seizure</a:t>
            </a:r>
            <a:endParaRPr lang="en-GB" sz="3600" dirty="0">
              <a:solidFill>
                <a:schemeClr val="accent1">
                  <a:lumMod val="75000"/>
                </a:schemeClr>
              </a:solidFill>
              <a:latin typeface="Calibri" panose="020F0502020204030204" pitchFamily="34" charset="0"/>
              <a:ea typeface="Calibri" panose="020F0502020204030204" pitchFamily="34" charset="0"/>
            </a:endParaRPr>
          </a:p>
          <a:p>
            <a:pPr>
              <a:buFont typeface="Arial" panose="020B0604020202020204" pitchFamily="34" charset="0"/>
              <a:buChar char="•"/>
            </a:pPr>
            <a:r>
              <a:rPr lang="en-GB" sz="3600" dirty="0">
                <a:solidFill>
                  <a:schemeClr val="accent1">
                    <a:lumMod val="75000"/>
                  </a:schemeClr>
                </a:solidFill>
                <a:effectLst/>
                <a:latin typeface="Calibri" panose="020F0502020204030204" pitchFamily="34" charset="0"/>
                <a:ea typeface="Calibri" panose="020F0502020204030204" pitchFamily="34" charset="0"/>
              </a:rPr>
              <a:t>Possession of the property applicable to WF Housing</a:t>
            </a:r>
          </a:p>
        </p:txBody>
      </p:sp>
      <p:sp>
        <p:nvSpPr>
          <p:cNvPr id="3" name="Title 2">
            <a:extLst>
              <a:ext uri="{FF2B5EF4-FFF2-40B4-BE49-F238E27FC236}">
                <a16:creationId xmlns:a16="http://schemas.microsoft.com/office/drawing/2014/main" id="{FC52E71E-D350-42FF-83E7-286187AC024F}"/>
              </a:ext>
            </a:extLst>
          </p:cNvPr>
          <p:cNvSpPr>
            <a:spLocks noGrp="1"/>
          </p:cNvSpPr>
          <p:nvPr>
            <p:ph type="title"/>
          </p:nvPr>
        </p:nvSpPr>
        <p:spPr/>
        <p:txBody>
          <a:bodyPr/>
          <a:lstStyle/>
          <a:p>
            <a:r>
              <a:rPr lang="en-GB" dirty="0"/>
              <a:t>Enforcement actions</a:t>
            </a:r>
          </a:p>
        </p:txBody>
      </p:sp>
      <p:sp>
        <p:nvSpPr>
          <p:cNvPr id="4" name="Text Placeholder 3">
            <a:extLst>
              <a:ext uri="{FF2B5EF4-FFF2-40B4-BE49-F238E27FC236}">
                <a16:creationId xmlns:a16="http://schemas.microsoft.com/office/drawing/2014/main" id="{4D526416-572F-43EC-A6AA-6AB3F7DC4FBA}"/>
              </a:ext>
            </a:extLst>
          </p:cNvPr>
          <p:cNvSpPr>
            <a:spLocks noGrp="1"/>
          </p:cNvSpPr>
          <p:nvPr>
            <p:ph type="body" sz="quarter" idx="10"/>
          </p:nvPr>
        </p:nvSpPr>
        <p:spPr/>
        <p:txBody>
          <a:bodyPr>
            <a:normAutofit fontScale="92500" lnSpcReduction="10000"/>
          </a:bodyPr>
          <a:lstStyle/>
          <a:p>
            <a:r>
              <a:rPr lang="en-GB" dirty="0"/>
              <a:t>Powers under the ASB, Crime and Policing Act 2014</a:t>
            </a:r>
          </a:p>
        </p:txBody>
      </p:sp>
    </p:spTree>
    <p:extLst>
      <p:ext uri="{BB962C8B-B14F-4D97-AF65-F5344CB8AC3E}">
        <p14:creationId xmlns:p14="http://schemas.microsoft.com/office/powerpoint/2010/main" val="3458372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214F25-EF6D-42ED-BA73-D952C3534932}"/>
              </a:ext>
            </a:extLst>
          </p:cNvPr>
          <p:cNvPicPr>
            <a:picLocks noChangeAspect="1"/>
          </p:cNvPicPr>
          <p:nvPr/>
        </p:nvPicPr>
        <p:blipFill rotWithShape="1">
          <a:blip r:embed="rId2"/>
          <a:srcRect t="6822" r="-2" b="12176"/>
          <a:stretch/>
        </p:blipFill>
        <p:spPr>
          <a:xfrm>
            <a:off x="7050594" y="927181"/>
            <a:ext cx="2537460" cy="2537460"/>
          </a:xfrm>
          <a:custGeom>
            <a:avLst/>
            <a:gdLst/>
            <a:ahLst/>
            <a:cxnLst/>
            <a:rect l="l" t="t" r="r" b="b"/>
            <a:pathLst>
              <a:path w="1645920" h="1645920">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p:spPr>
      </p:pic>
      <p:pic>
        <p:nvPicPr>
          <p:cNvPr id="4" name="Picture 3">
            <a:extLst>
              <a:ext uri="{FF2B5EF4-FFF2-40B4-BE49-F238E27FC236}">
                <a16:creationId xmlns:a16="http://schemas.microsoft.com/office/drawing/2014/main" id="{4B9D52FA-6099-4C5D-A617-74CA1E9AAB1F}"/>
              </a:ext>
            </a:extLst>
          </p:cNvPr>
          <p:cNvPicPr>
            <a:picLocks noChangeAspect="1"/>
          </p:cNvPicPr>
          <p:nvPr/>
        </p:nvPicPr>
        <p:blipFill rotWithShape="1">
          <a:blip r:embed="rId3"/>
          <a:srcRect t="3241" r="3" b="22300"/>
          <a:stretch/>
        </p:blipFill>
        <p:spPr>
          <a:xfrm>
            <a:off x="5318291" y="4555655"/>
            <a:ext cx="3758184" cy="3758184"/>
          </a:xfrm>
          <a:custGeom>
            <a:avLst/>
            <a:gdLst/>
            <a:ahLst/>
            <a:cxnLst/>
            <a:rect l="l" t="t" r="r" b="b"/>
            <a:pathLst>
              <a:path w="2505456" h="2505456">
                <a:moveTo>
                  <a:pt x="1252728" y="0"/>
                </a:moveTo>
                <a:cubicBezTo>
                  <a:pt x="1944591" y="0"/>
                  <a:pt x="2505456" y="560865"/>
                  <a:pt x="2505456" y="1252728"/>
                </a:cubicBezTo>
                <a:cubicBezTo>
                  <a:pt x="2505456" y="1944591"/>
                  <a:pt x="1944591" y="2505456"/>
                  <a:pt x="1252728" y="2505456"/>
                </a:cubicBezTo>
                <a:cubicBezTo>
                  <a:pt x="560865" y="2505456"/>
                  <a:pt x="0" y="1944591"/>
                  <a:pt x="0" y="1252728"/>
                </a:cubicBezTo>
                <a:cubicBezTo>
                  <a:pt x="0" y="560865"/>
                  <a:pt x="560865" y="0"/>
                  <a:pt x="1252728" y="0"/>
                </a:cubicBezTo>
                <a:close/>
              </a:path>
            </a:pathLst>
          </a:custGeom>
        </p:spPr>
      </p:pic>
      <p:pic>
        <p:nvPicPr>
          <p:cNvPr id="6" name="Picture 5">
            <a:extLst>
              <a:ext uri="{FF2B5EF4-FFF2-40B4-BE49-F238E27FC236}">
                <a16:creationId xmlns:a16="http://schemas.microsoft.com/office/drawing/2014/main" id="{ACF6043C-318B-457C-8252-5D541C54409B}"/>
              </a:ext>
            </a:extLst>
          </p:cNvPr>
          <p:cNvPicPr>
            <a:picLocks noChangeAspect="1"/>
          </p:cNvPicPr>
          <p:nvPr/>
        </p:nvPicPr>
        <p:blipFill rotWithShape="1">
          <a:blip r:embed="rId4"/>
          <a:srcRect r="294" b="-1"/>
          <a:stretch/>
        </p:blipFill>
        <p:spPr>
          <a:xfrm>
            <a:off x="30" y="809"/>
            <a:ext cx="5856720" cy="4978254"/>
          </a:xfrm>
          <a:custGeom>
            <a:avLst/>
            <a:gdLst/>
            <a:ahLst/>
            <a:cxnLst/>
            <a:rect l="l" t="t" r="r" b="b"/>
            <a:pathLst>
              <a:path w="3904500" h="3318846">
                <a:moveTo>
                  <a:pt x="0" y="0"/>
                </a:moveTo>
                <a:lnTo>
                  <a:pt x="3550823" y="0"/>
                </a:lnTo>
                <a:lnTo>
                  <a:pt x="3646046" y="156742"/>
                </a:lnTo>
                <a:cubicBezTo>
                  <a:pt x="3810874" y="460163"/>
                  <a:pt x="3904500" y="807876"/>
                  <a:pt x="3904500" y="1177456"/>
                </a:cubicBezTo>
                <a:cubicBezTo>
                  <a:pt x="3904500" y="2360113"/>
                  <a:pt x="2945767" y="3318846"/>
                  <a:pt x="1763110" y="3318846"/>
                </a:cubicBezTo>
                <a:cubicBezTo>
                  <a:pt x="1097866" y="3318846"/>
                  <a:pt x="503472" y="3015497"/>
                  <a:pt x="110709" y="2539579"/>
                </a:cubicBezTo>
                <a:lnTo>
                  <a:pt x="0" y="2391530"/>
                </a:lnTo>
                <a:close/>
              </a:path>
            </a:pathLst>
          </a:custGeom>
        </p:spPr>
      </p:pic>
      <p:pic>
        <p:nvPicPr>
          <p:cNvPr id="5" name="Picture 4">
            <a:extLst>
              <a:ext uri="{FF2B5EF4-FFF2-40B4-BE49-F238E27FC236}">
                <a16:creationId xmlns:a16="http://schemas.microsoft.com/office/drawing/2014/main" id="{0B2EE488-CC0D-4CB1-92C7-0E359A0A37D2}"/>
              </a:ext>
            </a:extLst>
          </p:cNvPr>
          <p:cNvPicPr>
            <a:picLocks noChangeAspect="1"/>
          </p:cNvPicPr>
          <p:nvPr/>
        </p:nvPicPr>
        <p:blipFill rotWithShape="1">
          <a:blip r:embed="rId5"/>
          <a:srcRect r="6" b="1204"/>
          <a:stretch/>
        </p:blipFill>
        <p:spPr>
          <a:xfrm>
            <a:off x="2" y="6311316"/>
            <a:ext cx="4575581" cy="3982013"/>
          </a:xfrm>
          <a:custGeom>
            <a:avLst/>
            <a:gdLst/>
            <a:ahLst/>
            <a:cxnLst/>
            <a:rect l="l" t="t" r="r" b="b"/>
            <a:pathLst>
              <a:path w="3050387" h="2654675">
                <a:moveTo>
                  <a:pt x="1360112" y="0"/>
                </a:moveTo>
                <a:cubicBezTo>
                  <a:pt x="2293625" y="0"/>
                  <a:pt x="3050387" y="756762"/>
                  <a:pt x="3050387" y="1690275"/>
                </a:cubicBezTo>
                <a:cubicBezTo>
                  <a:pt x="3050387" y="2040343"/>
                  <a:pt x="2943967" y="2365554"/>
                  <a:pt x="2761715" y="2635324"/>
                </a:cubicBezTo>
                <a:lnTo>
                  <a:pt x="2747244" y="2654675"/>
                </a:lnTo>
                <a:lnTo>
                  <a:pt x="0" y="2654675"/>
                </a:lnTo>
                <a:lnTo>
                  <a:pt x="0" y="689742"/>
                </a:lnTo>
                <a:lnTo>
                  <a:pt x="55814" y="615103"/>
                </a:lnTo>
                <a:cubicBezTo>
                  <a:pt x="365835" y="239445"/>
                  <a:pt x="835011" y="0"/>
                  <a:pt x="1360112" y="0"/>
                </a:cubicBezTo>
                <a:close/>
              </a:path>
            </a:pathLst>
          </a:custGeom>
        </p:spPr>
      </p:pic>
      <p:sp>
        <p:nvSpPr>
          <p:cNvPr id="2" name="TextBox 1">
            <a:extLst>
              <a:ext uri="{FF2B5EF4-FFF2-40B4-BE49-F238E27FC236}">
                <a16:creationId xmlns:a16="http://schemas.microsoft.com/office/drawing/2014/main" id="{39A5368F-708A-4484-89D8-16406A618FA4}"/>
              </a:ext>
            </a:extLst>
          </p:cNvPr>
          <p:cNvSpPr txBox="1"/>
          <p:nvPr/>
        </p:nvSpPr>
        <p:spPr>
          <a:xfrm>
            <a:off x="10468970" y="927182"/>
            <a:ext cx="7117574" cy="8599656"/>
          </a:xfrm>
          <a:prstGeom prst="rect">
            <a:avLst/>
          </a:prstGeom>
        </p:spPr>
        <p:txBody>
          <a:bodyPr vert="horz" lIns="137160" tIns="68580" rIns="137160" bIns="68580" rtlCol="0" anchor="t">
            <a:normAutofit/>
          </a:bodyPr>
          <a:lstStyle/>
          <a:p>
            <a:pPr>
              <a:lnSpc>
                <a:spcPct val="90000"/>
              </a:lnSpc>
              <a:spcAft>
                <a:spcPts val="900"/>
              </a:spcAft>
            </a:pPr>
            <a:r>
              <a:rPr lang="en-US" sz="2700" dirty="0"/>
              <a:t>The ASB officers carry out various interventions in relation to ASB complaints -</a:t>
            </a:r>
          </a:p>
          <a:p>
            <a:pPr marL="514350" indent="-428625">
              <a:lnSpc>
                <a:spcPct val="90000"/>
              </a:lnSpc>
              <a:spcAft>
                <a:spcPts val="900"/>
              </a:spcAft>
              <a:buFont typeface="Wingdings" panose="05000000000000000000" pitchFamily="2" charset="2"/>
              <a:buChar char="ü"/>
            </a:pPr>
            <a:endParaRPr lang="en-US" sz="2700" b="1" dirty="0"/>
          </a:p>
          <a:p>
            <a:pPr marL="371475" indent="-285750">
              <a:lnSpc>
                <a:spcPct val="90000"/>
              </a:lnSpc>
              <a:spcAft>
                <a:spcPts val="900"/>
              </a:spcAft>
              <a:buFont typeface="Arial" panose="020B0604020202020204" pitchFamily="34" charset="0"/>
              <a:buChar char="•"/>
            </a:pPr>
            <a:r>
              <a:rPr lang="en-US" sz="2400" dirty="0"/>
              <a:t>Interview complainant and alleged perpetrator</a:t>
            </a:r>
          </a:p>
          <a:p>
            <a:pPr marL="371475" indent="-285750">
              <a:lnSpc>
                <a:spcPct val="90000"/>
              </a:lnSpc>
              <a:spcAft>
                <a:spcPts val="900"/>
              </a:spcAft>
              <a:buFont typeface="Arial" panose="020B0604020202020204" pitchFamily="34" charset="0"/>
              <a:buChar char="•"/>
            </a:pPr>
            <a:r>
              <a:rPr lang="en-US" sz="2400" dirty="0"/>
              <a:t>Issue a warning letter to the alleged perpetrator or/ and landlord in response to a complaint against the tenants</a:t>
            </a:r>
          </a:p>
          <a:p>
            <a:pPr marL="371475" indent="-285750">
              <a:lnSpc>
                <a:spcPct val="90000"/>
              </a:lnSpc>
              <a:spcAft>
                <a:spcPts val="900"/>
              </a:spcAft>
              <a:buFont typeface="Arial" panose="020B0604020202020204" pitchFamily="34" charset="0"/>
              <a:buChar char="•"/>
            </a:pPr>
            <a:r>
              <a:rPr lang="en-US" sz="2400" dirty="0"/>
              <a:t>Issue a community protection warning/notice to the tenant or/and landlord</a:t>
            </a:r>
          </a:p>
          <a:p>
            <a:pPr marL="371475" indent="-285750">
              <a:lnSpc>
                <a:spcPct val="90000"/>
              </a:lnSpc>
              <a:spcAft>
                <a:spcPts val="900"/>
              </a:spcAft>
              <a:buFont typeface="Arial" panose="020B0604020202020204" pitchFamily="34" charset="0"/>
              <a:buChar char="•"/>
            </a:pPr>
            <a:r>
              <a:rPr lang="en-US" sz="2400" dirty="0"/>
              <a:t>Seek civil injunction at court</a:t>
            </a:r>
          </a:p>
          <a:p>
            <a:pPr marL="371475" indent="-285750">
              <a:lnSpc>
                <a:spcPct val="90000"/>
              </a:lnSpc>
              <a:spcAft>
                <a:spcPts val="900"/>
              </a:spcAft>
              <a:buFont typeface="Arial" panose="020B0604020202020204" pitchFamily="34" charset="0"/>
              <a:buChar char="•"/>
            </a:pPr>
            <a:r>
              <a:rPr lang="en-US" sz="2400" dirty="0"/>
              <a:t>Premises closure order</a:t>
            </a:r>
          </a:p>
          <a:p>
            <a:pPr marL="371475" indent="-285750">
              <a:lnSpc>
                <a:spcPct val="90000"/>
              </a:lnSpc>
              <a:spcAft>
                <a:spcPts val="900"/>
              </a:spcAft>
              <a:buFont typeface="Arial" panose="020B0604020202020204" pitchFamily="34" charset="0"/>
              <a:buChar char="•"/>
            </a:pPr>
            <a:r>
              <a:rPr lang="en-US" sz="2400" dirty="0"/>
              <a:t>Referral to other services such as VS, EH, MH,  Social Services, and other</a:t>
            </a:r>
          </a:p>
          <a:p>
            <a:pPr marL="371475" indent="-285750">
              <a:lnSpc>
                <a:spcPct val="90000"/>
              </a:lnSpc>
              <a:spcAft>
                <a:spcPts val="900"/>
              </a:spcAft>
              <a:buFont typeface="Arial" panose="020B0604020202020204" pitchFamily="34" charset="0"/>
              <a:buChar char="•"/>
            </a:pPr>
            <a:r>
              <a:rPr lang="en-US" sz="2400" dirty="0"/>
              <a:t>No further action due to lack of evidence</a:t>
            </a:r>
          </a:p>
          <a:p>
            <a:pPr marL="428625" indent="-342900">
              <a:lnSpc>
                <a:spcPct val="90000"/>
              </a:lnSpc>
              <a:spcAft>
                <a:spcPts val="900"/>
              </a:spcAft>
              <a:buFont typeface="Arial" panose="020B0604020202020204" pitchFamily="34" charset="0"/>
              <a:buChar char="•"/>
            </a:pPr>
            <a:endParaRPr lang="en-US" sz="1650" b="1" dirty="0"/>
          </a:p>
        </p:txBody>
      </p:sp>
    </p:spTree>
    <p:extLst>
      <p:ext uri="{BB962C8B-B14F-4D97-AF65-F5344CB8AC3E}">
        <p14:creationId xmlns:p14="http://schemas.microsoft.com/office/powerpoint/2010/main" val="150050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5DBB-109B-43AB-9F42-FFB817B7814C}"/>
              </a:ext>
            </a:extLst>
          </p:cNvPr>
          <p:cNvSpPr>
            <a:spLocks noGrp="1"/>
          </p:cNvSpPr>
          <p:nvPr>
            <p:ph type="ctrTitle"/>
          </p:nvPr>
        </p:nvSpPr>
        <p:spPr/>
        <p:txBody>
          <a:bodyPr/>
          <a:lstStyle/>
          <a:p>
            <a:r>
              <a:rPr lang="en-GB" dirty="0"/>
              <a:t>Case study</a:t>
            </a:r>
          </a:p>
        </p:txBody>
      </p:sp>
      <p:sp>
        <p:nvSpPr>
          <p:cNvPr id="3" name="Subtitle 2">
            <a:extLst>
              <a:ext uri="{FF2B5EF4-FFF2-40B4-BE49-F238E27FC236}">
                <a16:creationId xmlns:a16="http://schemas.microsoft.com/office/drawing/2014/main" id="{344FED5B-CC54-436D-8324-908A935A9879}"/>
              </a:ext>
            </a:extLst>
          </p:cNvPr>
          <p:cNvSpPr>
            <a:spLocks noGrp="1"/>
          </p:cNvSpPr>
          <p:nvPr>
            <p:ph type="subTitle" idx="1"/>
          </p:nvPr>
        </p:nvSpPr>
        <p:spPr>
          <a:xfrm>
            <a:off x="7200899" y="5600886"/>
            <a:ext cx="8450581" cy="2484026"/>
          </a:xfrm>
        </p:spPr>
        <p:txBody>
          <a:bodyPr/>
          <a:lstStyle/>
          <a:p>
            <a:r>
              <a:rPr lang="en-GB" dirty="0"/>
              <a:t>ASB issues in a licenced property</a:t>
            </a:r>
          </a:p>
        </p:txBody>
      </p:sp>
    </p:spTree>
    <p:extLst>
      <p:ext uri="{BB962C8B-B14F-4D97-AF65-F5344CB8AC3E}">
        <p14:creationId xmlns:p14="http://schemas.microsoft.com/office/powerpoint/2010/main" val="2604657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66EEA8-1D56-4F41-89D2-CBB33ACFB1B0}"/>
              </a:ext>
            </a:extLst>
          </p:cNvPr>
          <p:cNvSpPr>
            <a:spLocks noGrp="1"/>
          </p:cNvSpPr>
          <p:nvPr>
            <p:ph idx="1"/>
          </p:nvPr>
        </p:nvSpPr>
        <p:spPr>
          <a:xfrm>
            <a:off x="754380" y="2733686"/>
            <a:ext cx="16771620" cy="6882754"/>
          </a:xfrm>
        </p:spPr>
        <p:txBody>
          <a:bodyPr/>
          <a:lstStyle/>
          <a:p>
            <a:r>
              <a:rPr lang="en-GB" dirty="0"/>
              <a:t>Number of complaints received from Police and residents about comings and going, nuisance behaviour, loitering outside and drunken disorder</a:t>
            </a:r>
          </a:p>
          <a:p>
            <a:r>
              <a:rPr lang="en-GB" dirty="0"/>
              <a:t>Premises referred to Op </a:t>
            </a:r>
            <a:r>
              <a:rPr lang="en-GB" dirty="0" err="1"/>
              <a:t>Moontwist</a:t>
            </a:r>
            <a:r>
              <a:rPr lang="en-GB" dirty="0"/>
              <a:t> for unannounced visit </a:t>
            </a:r>
          </a:p>
          <a:p>
            <a:r>
              <a:rPr lang="en-GB" dirty="0"/>
              <a:t>A team made of ASB officers, Licencing, Police, Immigration, Sexual Health outreach manager carried out visit</a:t>
            </a:r>
          </a:p>
          <a:p>
            <a:r>
              <a:rPr lang="en-GB" dirty="0"/>
              <a:t>Persons found at the property were interviewed, health checks were carried out, processed through immigration and police, relevant warnings were issued to persons involved in running a brothel</a:t>
            </a:r>
          </a:p>
          <a:p>
            <a:r>
              <a:rPr lang="en-GB" dirty="0"/>
              <a:t>The Landlord was notified about the use of the property and agreed to work with Local Authority to put an end to the misuse of their property and provided supporting statement regarding the behaviour perpetrated by tenants</a:t>
            </a:r>
          </a:p>
          <a:p>
            <a:r>
              <a:rPr lang="en-GB" dirty="0"/>
              <a:t>Closure Order of the property was sought at court and granted for three months excluding persons who were meant to live at the property </a:t>
            </a:r>
          </a:p>
          <a:p>
            <a:r>
              <a:rPr lang="en-GB" dirty="0"/>
              <a:t>The Landlord proceeded with eviction of the tenants</a:t>
            </a:r>
          </a:p>
          <a:p>
            <a:endParaRPr lang="en-GB" dirty="0"/>
          </a:p>
          <a:p>
            <a:endParaRPr lang="en-GB" dirty="0"/>
          </a:p>
          <a:p>
            <a:endParaRPr lang="en-GB" dirty="0"/>
          </a:p>
        </p:txBody>
      </p:sp>
      <p:sp>
        <p:nvSpPr>
          <p:cNvPr id="3" name="Title 2">
            <a:extLst>
              <a:ext uri="{FF2B5EF4-FFF2-40B4-BE49-F238E27FC236}">
                <a16:creationId xmlns:a16="http://schemas.microsoft.com/office/drawing/2014/main" id="{911CC519-08CD-4052-B4D8-B8F821A0DACB}"/>
              </a:ext>
            </a:extLst>
          </p:cNvPr>
          <p:cNvSpPr>
            <a:spLocks noGrp="1"/>
          </p:cNvSpPr>
          <p:nvPr>
            <p:ph type="title"/>
          </p:nvPr>
        </p:nvSpPr>
        <p:spPr/>
        <p:txBody>
          <a:bodyPr/>
          <a:lstStyle/>
          <a:p>
            <a:r>
              <a:rPr lang="en-GB" dirty="0"/>
              <a:t>Licenced Property</a:t>
            </a:r>
          </a:p>
        </p:txBody>
      </p:sp>
      <p:sp>
        <p:nvSpPr>
          <p:cNvPr id="4" name="Text Placeholder 3">
            <a:extLst>
              <a:ext uri="{FF2B5EF4-FFF2-40B4-BE49-F238E27FC236}">
                <a16:creationId xmlns:a16="http://schemas.microsoft.com/office/drawing/2014/main" id="{01E3A688-3099-4E08-B686-F4B39612486C}"/>
              </a:ext>
            </a:extLst>
          </p:cNvPr>
          <p:cNvSpPr>
            <a:spLocks noGrp="1"/>
          </p:cNvSpPr>
          <p:nvPr>
            <p:ph type="body" sz="quarter" idx="10"/>
          </p:nvPr>
        </p:nvSpPr>
        <p:spPr>
          <a:xfrm>
            <a:off x="754380" y="1885950"/>
            <a:ext cx="14766925" cy="479114"/>
          </a:xfrm>
        </p:spPr>
        <p:txBody>
          <a:bodyPr>
            <a:normAutofit/>
          </a:bodyPr>
          <a:lstStyle/>
          <a:p>
            <a:r>
              <a:rPr lang="en-GB" dirty="0"/>
              <a:t>Serious ASB issues perpetrated by tenants</a:t>
            </a:r>
          </a:p>
        </p:txBody>
      </p:sp>
    </p:spTree>
    <p:extLst>
      <p:ext uri="{BB962C8B-B14F-4D97-AF65-F5344CB8AC3E}">
        <p14:creationId xmlns:p14="http://schemas.microsoft.com/office/powerpoint/2010/main" val="2134471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E8D93-2AAF-457F-B32B-9A386A0F92DF}"/>
              </a:ext>
            </a:extLst>
          </p:cNvPr>
          <p:cNvSpPr>
            <a:spLocks noGrp="1"/>
          </p:cNvSpPr>
          <p:nvPr>
            <p:ph type="ctrTitle"/>
          </p:nvPr>
        </p:nvSpPr>
        <p:spPr/>
        <p:txBody>
          <a:bodyPr/>
          <a:lstStyle/>
          <a:p>
            <a:r>
              <a:rPr lang="en-GB" dirty="0"/>
              <a:t>Any questions?</a:t>
            </a:r>
          </a:p>
        </p:txBody>
      </p:sp>
      <p:sp>
        <p:nvSpPr>
          <p:cNvPr id="3" name="Subtitle 2">
            <a:extLst>
              <a:ext uri="{FF2B5EF4-FFF2-40B4-BE49-F238E27FC236}">
                <a16:creationId xmlns:a16="http://schemas.microsoft.com/office/drawing/2014/main" id="{7FBDC478-9AE6-48B6-B0D3-3D535F7FAFDA}"/>
              </a:ext>
            </a:extLst>
          </p:cNvPr>
          <p:cNvSpPr>
            <a:spLocks noGrp="1"/>
          </p:cNvSpPr>
          <p:nvPr>
            <p:ph type="subTitle" idx="1"/>
          </p:nvPr>
        </p:nvSpPr>
        <p:spPr/>
        <p:txBody>
          <a:bodyPr>
            <a:normAutofit lnSpcReduction="10000"/>
          </a:bodyPr>
          <a:lstStyle/>
          <a:p>
            <a:r>
              <a:rPr lang="en-GB" dirty="0"/>
              <a:t>How you can help?</a:t>
            </a:r>
          </a:p>
          <a:p>
            <a:r>
              <a:rPr lang="en-GB" dirty="0"/>
              <a:t>How we can help?</a:t>
            </a:r>
          </a:p>
          <a:p>
            <a:r>
              <a:rPr lang="en-GB" dirty="0"/>
              <a:t>How we can work together to resolve a problem?</a:t>
            </a:r>
          </a:p>
        </p:txBody>
      </p:sp>
    </p:spTree>
    <p:extLst>
      <p:ext uri="{BB962C8B-B14F-4D97-AF65-F5344CB8AC3E}">
        <p14:creationId xmlns:p14="http://schemas.microsoft.com/office/powerpoint/2010/main" val="1533201570"/>
      </p:ext>
    </p:extLst>
  </p:cSld>
  <p:clrMapOvr>
    <a:masterClrMapping/>
  </p:clrMapOvr>
</p:sld>
</file>

<file path=ppt/theme/theme1.xml><?xml version="1.0" encoding="utf-8"?>
<a:theme xmlns:a="http://schemas.openxmlformats.org/drawingml/2006/main" name="1_INTRO_MASTER_PURPLE">
  <a:themeElements>
    <a:clrScheme name="Custom 3">
      <a:dk1>
        <a:srgbClr val="000000"/>
      </a:dk1>
      <a:lt1>
        <a:srgbClr val="FFFFFF"/>
      </a:lt1>
      <a:dk2>
        <a:srgbClr val="44546A"/>
      </a:dk2>
      <a:lt2>
        <a:srgbClr val="E7E6E6"/>
      </a:lt2>
      <a:accent1>
        <a:srgbClr val="4D216A"/>
      </a:accent1>
      <a:accent2>
        <a:srgbClr val="EB8D02"/>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chor="b">
        <a:normAutofit/>
      </a:bodyPr>
      <a:lstStyle>
        <a:defPPr algn="l">
          <a:defRPr sz="3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SECTION_ORANGE">
  <a:themeElements>
    <a:clrScheme name="Custom 1">
      <a:dk1>
        <a:srgbClr val="000000"/>
      </a:dk1>
      <a:lt1>
        <a:srgbClr val="FFFFFF"/>
      </a:lt1>
      <a:dk2>
        <a:srgbClr val="44546A"/>
      </a:dk2>
      <a:lt2>
        <a:srgbClr val="E7E6E6"/>
      </a:lt2>
      <a:accent1>
        <a:srgbClr val="4E226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chor="b">
        <a:normAutofit/>
      </a:bodyPr>
      <a:lstStyle>
        <a:defPPr algn="l">
          <a:defRPr sz="3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SECTION_BLU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chor="b">
        <a:normAutofit/>
      </a:bodyPr>
      <a:lstStyle>
        <a:defPPr algn="l">
          <a:defRPr sz="3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SECTION_PINK">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chor="b">
        <a:normAutofit/>
      </a:bodyPr>
      <a:lstStyle>
        <a:defPPr algn="l">
          <a:defRPr sz="3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SECTION_TEAL">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chor="b">
        <a:normAutofit/>
      </a:bodyPr>
      <a:lstStyle>
        <a:defPPr algn="l">
          <a:defRPr sz="3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1CF81D85AF8D459EB57078E687903A" ma:contentTypeVersion="2" ma:contentTypeDescription="Create a new document." ma:contentTypeScope="" ma:versionID="194e353362ea3c47bc8396d1c7a2b67e">
  <xsd:schema xmlns:xsd="http://www.w3.org/2001/XMLSchema" xmlns:xs="http://www.w3.org/2001/XMLSchema" xmlns:p="http://schemas.microsoft.com/office/2006/metadata/properties" xmlns:ns2="fe2fba76-694c-4f59-84f4-10b5fd3189c0" targetNamespace="http://schemas.microsoft.com/office/2006/metadata/properties" ma:root="true" ma:fieldsID="b4f946eb568c856d4a4b48a75bffa6c7" ns2:_="">
    <xsd:import namespace="fe2fba76-694c-4f59-84f4-10b5fd3189c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2fba76-694c-4f59-84f4-10b5fd3189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CAB29A-460A-49CD-9909-488F61AA1522}">
  <ds:schemaRefs>
    <ds:schemaRef ds:uri="fe2fba76-694c-4f59-84f4-10b5fd3189c0"/>
    <ds:schemaRef ds:uri="http://schemas.microsoft.com/office/2006/documentManagement/types"/>
    <ds:schemaRef ds:uri="http://purl.org/dc/terms/"/>
    <ds:schemaRef ds:uri="http://www.w3.org/XML/1998/namespace"/>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72BC18C5-5AAF-48E4-808C-9A8D6F8F15A9}">
  <ds:schemaRefs>
    <ds:schemaRef ds:uri="fe2fba76-694c-4f59-84f4-10b5fd3189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5435B1D-E8EF-4C38-AE3A-37A020492D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20782</TotalTime>
  <Words>895</Words>
  <Application>Microsoft Office PowerPoint</Application>
  <PresentationFormat>Custom</PresentationFormat>
  <Paragraphs>104</Paragraphs>
  <Slides>9</Slides>
  <Notes>1</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9</vt:i4>
      </vt:variant>
    </vt:vector>
  </HeadingPairs>
  <TitlesOfParts>
    <vt:vector size="18" baseType="lpstr">
      <vt:lpstr>Arial</vt:lpstr>
      <vt:lpstr>Calibri</vt:lpstr>
      <vt:lpstr>Calibri Light</vt:lpstr>
      <vt:lpstr>Wingdings</vt:lpstr>
      <vt:lpstr>1_INTRO_MASTER_PURPLE</vt:lpstr>
      <vt:lpstr>2_SECTION_ORANGE</vt:lpstr>
      <vt:lpstr>3_SECTION_BLUE</vt:lpstr>
      <vt:lpstr>4_SECTION_PINK</vt:lpstr>
      <vt:lpstr>5_SECTION_TEAL</vt:lpstr>
      <vt:lpstr>The ASB Team  Service Delivery Briefing</vt:lpstr>
      <vt:lpstr>PowerPoint Presentation</vt:lpstr>
      <vt:lpstr>ASB Team Structure</vt:lpstr>
      <vt:lpstr>ASB Team Remit  ASB in the Private Rented Sector ASB in Open Spaces PSPO Enforcement ASB Hotspot locations WF Housing Estates Problematic Premises (ASB) Problematic People (ASB) Premises Closure Orders Civil Injunctions  Private Sector Landlords  Regular update to PSHL team on their issues with tenants Look out for signs of - DV, modern day slavery, cannabis factories, harassment, waste disposal, general nuisance, subletting, overcrowding, ensuring that a correct licence is place, report issues to the ASB Team or PSHL team, carry out regular inspections to address disrepair issues, compliance with the licence terms and conditions     </vt:lpstr>
      <vt:lpstr>Enforcement actions</vt:lpstr>
      <vt:lpstr>PowerPoint Presentation</vt:lpstr>
      <vt:lpstr>Case study</vt:lpstr>
      <vt:lpstr>Licenced Property</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Mitchell</dc:creator>
  <cp:lastModifiedBy>Julia Morris</cp:lastModifiedBy>
  <cp:revision>10</cp:revision>
  <dcterms:created xsi:type="dcterms:W3CDTF">2021-07-09T11:27:20Z</dcterms:created>
  <dcterms:modified xsi:type="dcterms:W3CDTF">2022-10-06T13:26:43Z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0x0101002E1CF81D85AF8D459EB57078E687903A</vt:lpwstr>
  </property>
  <property fmtid="{D5CDD505-2E9C-101B-9397-08002B2CF9AE}" pid="3" name="MediaServiceImageTags">
    <vt:lpwstr/>
  </property>
</Properties>
</file>