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71" r:id="rId6"/>
    <p:sldId id="258" r:id="rId7"/>
    <p:sldId id="261" r:id="rId8"/>
    <p:sldId id="262" r:id="rId9"/>
    <p:sldId id="268" r:id="rId10"/>
    <p:sldId id="267" r:id="rId11"/>
    <p:sldId id="272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B5BD6-712D-408B-85A1-DDC80B5059E0}" v="1" dt="2022-01-11T11:06:03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0CF0-DA81-4677-B72C-833F039FE566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92FD-2007-4794-9FFA-64260565BF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9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2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9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82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5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2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3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616-2687-4A70-A63D-4FAAD5D28E99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ijo-0no7eAhXE34UKHX2oD5QQjRx6BAgBEAU&amp;url=https://www.ashokleyland.com/contact-us&amp;psig=AOvVaw0DIkvAbkwX_rZFqJhiggKm&amp;ust=1539891870053345" TargetMode="External"/><Relationship Id="rId3" Type="http://schemas.openxmlformats.org/officeDocument/2006/relationships/hyperlink" Target="http://www.lettingswalthamforest.co.uk/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lettingswalthamforest@walthamforest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ettingsWF" TargetMode="External"/><Relationship Id="rId5" Type="http://schemas.openxmlformats.org/officeDocument/2006/relationships/hyperlink" Target="http://www.onthemarket.com/" TargetMode="External"/><Relationship Id="rId4" Type="http://schemas.openxmlformats.org/officeDocument/2006/relationships/hyperlink" Target="http://www.rightmove.co.uk/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21753" y="4024460"/>
            <a:ext cx="597455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</a:rPr>
              <a:t>January 2022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Lettings Waltham Forest</a:t>
            </a:r>
          </a:p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Landlord Offer</a:t>
            </a:r>
          </a:p>
        </p:txBody>
      </p:sp>
    </p:spTree>
    <p:extLst>
      <p:ext uri="{BB962C8B-B14F-4D97-AF65-F5344CB8AC3E}">
        <p14:creationId xmlns:p14="http://schemas.microsoft.com/office/powerpoint/2010/main" val="315836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62857" y="5588000"/>
            <a:ext cx="6027051" cy="113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0070C0"/>
                </a:solidFill>
              </a:rPr>
              <a:t>Amrick Nota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Lettings Waltham Forest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020 8496 4865 / 5525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letingswalthamforest@walthamforest.gov.uk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68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Lettings Waltham Forest – 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57" y="2765065"/>
            <a:ext cx="6673283" cy="21879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Waltham Forest Council’s lettings agency - Launched in </a:t>
            </a:r>
            <a:r>
              <a:rPr lang="en-GB" sz="2400" b="1" dirty="0"/>
              <a:t>2012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Operating Market Rent Scheme for Key Workers and Professionals since </a:t>
            </a:r>
            <a:r>
              <a:rPr lang="en-GB" sz="2400" b="1" dirty="0"/>
              <a:t>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" y="2365772"/>
            <a:ext cx="3717563" cy="248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6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32" y="1536901"/>
            <a:ext cx="5201503" cy="51845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Working with landlords to offer good quality suitably priced accommodation to key workers living or working in the borough.</a:t>
            </a:r>
          </a:p>
          <a:p>
            <a:endParaRPr lang="en-GB" dirty="0"/>
          </a:p>
          <a:p>
            <a:r>
              <a:rPr lang="en-GB" dirty="0"/>
              <a:t>Achieving market rents on all properties</a:t>
            </a:r>
          </a:p>
          <a:p>
            <a:endParaRPr lang="en-GB" dirty="0"/>
          </a:p>
          <a:p>
            <a:r>
              <a:rPr lang="en-GB" dirty="0"/>
              <a:t>Competitive management fees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Offering licensed landlords special rates on a range of services e.g. discounted pest control </a:t>
            </a:r>
          </a:p>
          <a:p>
            <a:pPr marL="0" indent="0">
              <a:buNone/>
            </a:pPr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9332" y="487912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5" name="Picture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91756C04-77BC-44F6-ADE3-8397EC0DA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79" y="1876189"/>
            <a:ext cx="5276696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2319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Comprehensive credit and reference checks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Rent guarantee available</a:t>
            </a:r>
          </a:p>
          <a:p>
            <a:endParaRPr lang="en-GB" dirty="0"/>
          </a:p>
          <a:p>
            <a:pPr marL="285750" indent="-285750"/>
            <a:r>
              <a:rPr lang="en-GB" dirty="0"/>
              <a:t>Existing database of tenants enabling fast lets and minimal void periods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Advertisement on the Lettings Waltham Forest website, Rightmove, OnTheMarket and various key worker sectors including </a:t>
            </a:r>
            <a:r>
              <a:rPr lang="en-GB" dirty="0" err="1"/>
              <a:t>Barts</a:t>
            </a:r>
            <a:r>
              <a:rPr lang="en-GB" dirty="0"/>
              <a:t> NHS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334" t="15188" r="39860" b="5859"/>
          <a:stretch/>
        </p:blipFill>
        <p:spPr>
          <a:xfrm>
            <a:off x="7431045" y="1645142"/>
            <a:ext cx="4011953" cy="350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3159" y="5428468"/>
            <a:ext cx="406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The LWF website</a:t>
            </a:r>
          </a:p>
        </p:txBody>
      </p:sp>
    </p:spTree>
    <p:extLst>
      <p:ext uri="{BB962C8B-B14F-4D97-AF65-F5344CB8AC3E}">
        <p14:creationId xmlns:p14="http://schemas.microsoft.com/office/powerpoint/2010/main" val="10435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629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Intro Only</a:t>
            </a:r>
            <a:r>
              <a:rPr lang="en-US" dirty="0"/>
              <a:t> - We'll provide reliable and thoroughly vetted tenants. We will always </a:t>
            </a:r>
            <a:r>
              <a:rPr lang="en-US" dirty="0" err="1"/>
              <a:t>prioritise</a:t>
            </a:r>
            <a:r>
              <a:rPr lang="en-US" dirty="0"/>
              <a:t> Key Workers. </a:t>
            </a:r>
            <a:r>
              <a:rPr lang="en-GB" dirty="0"/>
              <a:t>i.e. NHS staff, teachers and all other emergency services 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Rent Collection</a:t>
            </a:r>
            <a:r>
              <a:rPr lang="en-US" dirty="0"/>
              <a:t> - We'll pro-actively manage rental payments. 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Full Management Service</a:t>
            </a:r>
            <a:r>
              <a:rPr lang="en-US" dirty="0"/>
              <a:t> - We'll manage the repairs and maintenance of your property. Free photographic inventory and rent guarantee policy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623629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Offer: Market Rent Product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>
          <a:xfrm>
            <a:off x="8461828" y="1690688"/>
            <a:ext cx="2711254" cy="334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12628" y="5181063"/>
            <a:ext cx="260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</a:rPr>
              <a:t>A local nurse and her children in their new home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Properties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941" y="1594798"/>
            <a:ext cx="10515600" cy="4351338"/>
          </a:xfrm>
        </p:spPr>
        <p:txBody>
          <a:bodyPr/>
          <a:lstStyle/>
          <a:p>
            <a:r>
              <a:rPr lang="en-GB" dirty="0"/>
              <a:t>Across Waltham Forest &amp; wider area</a:t>
            </a:r>
          </a:p>
          <a:p>
            <a:endParaRPr lang="en-GB" dirty="0"/>
          </a:p>
          <a:p>
            <a:r>
              <a:rPr lang="en-GB" dirty="0"/>
              <a:t>Properties ranging from single rooms to houses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34" t="15188" r="39860" b="5859"/>
          <a:stretch/>
        </p:blipFill>
        <p:spPr>
          <a:xfrm>
            <a:off x="7635184" y="1545465"/>
            <a:ext cx="4232818" cy="369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41163" r="35428" b="26761"/>
          <a:stretch/>
        </p:blipFill>
        <p:spPr bwMode="auto">
          <a:xfrm>
            <a:off x="218941" y="3503054"/>
            <a:ext cx="7109511" cy="25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0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 and Achievements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743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100+ keyworkers housed</a:t>
            </a:r>
          </a:p>
          <a:p>
            <a:endParaRPr lang="en-GB" dirty="0"/>
          </a:p>
          <a:p>
            <a:r>
              <a:rPr lang="en-GB" dirty="0"/>
              <a:t>Currently managing a portfolio of 80+ tenancies</a:t>
            </a:r>
          </a:p>
          <a:p>
            <a:endParaRPr lang="en-GB" dirty="0"/>
          </a:p>
          <a:p>
            <a:r>
              <a:rPr lang="en-GB" dirty="0"/>
              <a:t>Working closely with </a:t>
            </a:r>
            <a:r>
              <a:rPr lang="en-GB" dirty="0" err="1"/>
              <a:t>Barts</a:t>
            </a:r>
            <a:r>
              <a:rPr lang="en-GB" dirty="0"/>
              <a:t> NHS and Homerton Hospital </a:t>
            </a:r>
          </a:p>
          <a:p>
            <a:endParaRPr lang="en-GB" dirty="0"/>
          </a:p>
          <a:p>
            <a:r>
              <a:rPr lang="en-GB" dirty="0"/>
              <a:t>Helped 10+ landlords refurbish empty properties and rent them out</a:t>
            </a:r>
          </a:p>
          <a:p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938794-C385-453C-AD46-3389050A4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90688"/>
            <a:ext cx="4635500" cy="417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Afghan Citizens Resettlement Scheme (ACRS)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60569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Working with the Home Office to provide accommodation for Afghan refugee families</a:t>
            </a:r>
          </a:p>
          <a:p>
            <a:endParaRPr lang="en-GB" dirty="0"/>
          </a:p>
          <a:p>
            <a:r>
              <a:rPr lang="en-GB" dirty="0"/>
              <a:t>Medium-Large sized properties required</a:t>
            </a:r>
          </a:p>
          <a:p>
            <a:endParaRPr lang="en-GB" dirty="0"/>
          </a:p>
          <a:p>
            <a:r>
              <a:rPr lang="en-GB" dirty="0"/>
              <a:t>Funding provided to fully furnish the property</a:t>
            </a:r>
          </a:p>
          <a:p>
            <a:endParaRPr lang="en-GB" dirty="0"/>
          </a:p>
          <a:p>
            <a:r>
              <a:rPr lang="en-GB" dirty="0"/>
              <a:t>Incentives may be available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5" name="Picture 4" descr="A tall building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59152BD9-0DB6-4E9E-BD79-917565E0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2333625"/>
            <a:ext cx="4370704" cy="33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9" y="2340779"/>
            <a:ext cx="7803524" cy="357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0208 496 4865 / 5525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lettingswalthamforest@walthamforest.gov.uk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www.lettingswalthamforest.co.uk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www.rightmove.co.uk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www.onthemarket.com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www.facebook.com/LettingsWF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Where to find 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3074" name="Picture 2" descr="Image result for contact u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40" y="3383920"/>
            <a:ext cx="4504983" cy="1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0000"/>
      </a:accent2>
      <a:accent3>
        <a:srgbClr val="00B050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80AC9C1CDC44BB186AD48F0B7EC6A" ma:contentTypeVersion="6" ma:contentTypeDescription="Create a new document." ma:contentTypeScope="" ma:versionID="8637435407c86a482a019453a920ca82">
  <xsd:schema xmlns:xsd="http://www.w3.org/2001/XMLSchema" xmlns:xs="http://www.w3.org/2001/XMLSchema" xmlns:p="http://schemas.microsoft.com/office/2006/metadata/properties" xmlns:ns3="6b9709d2-a58f-40d2-802f-3c4cd5cf60e2" targetNamespace="http://schemas.microsoft.com/office/2006/metadata/properties" ma:root="true" ma:fieldsID="7dbe62f74ff9e8b6b8c93b65b56e37b1" ns3:_="">
    <xsd:import namespace="6b9709d2-a58f-40d2-802f-3c4cd5cf60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709d2-a58f-40d2-802f-3c4cd5cf6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461E6-2599-4422-9482-CD1016079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0549E3-D734-4C67-BF24-E4F5275B39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ED4FCF-F91E-43D9-BF20-1E30B5A65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709d2-a58f-40d2-802f-3c4cd5cf6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354</Words>
  <Application>Microsoft Office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Lettings Waltham Forest – Who are we?</vt:lpstr>
      <vt:lpstr>The Market Rent Product</vt:lpstr>
      <vt:lpstr>The Market Rent Product</vt:lpstr>
      <vt:lpstr>Our Offer: Market Rent Product </vt:lpstr>
      <vt:lpstr>Our Properties</vt:lpstr>
      <vt:lpstr>Stats and Achievements</vt:lpstr>
      <vt:lpstr>Afghan Citizens Resettlement Scheme (ACRS)</vt:lpstr>
      <vt:lpstr>Where to find us</vt:lpstr>
      <vt:lpstr>PowerPoint Presentation</vt:lpstr>
    </vt:vector>
  </TitlesOfParts>
  <Company>LBWF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LWF Communications and Marketing</dc:title>
  <dc:creator>Katie Spark</dc:creator>
  <cp:lastModifiedBy>Julia Morris</cp:lastModifiedBy>
  <cp:revision>82</cp:revision>
  <dcterms:created xsi:type="dcterms:W3CDTF">2017-01-07T16:00:25Z</dcterms:created>
  <dcterms:modified xsi:type="dcterms:W3CDTF">2022-01-11T12:45:57Z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0x0101002CB80AC9C1CDC44BB186AD48F0B7EC6A</vt:lpwstr>
  </property>
</Properties>
</file>